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</p:sldMasterIdLst>
  <p:notesMasterIdLst>
    <p:notesMasterId r:id="rId12"/>
  </p:notesMasterIdLst>
  <p:sldIdLst>
    <p:sldId id="256" r:id="rId3"/>
    <p:sldId id="257" r:id="rId4"/>
    <p:sldId id="258" r:id="rId5"/>
    <p:sldId id="274" r:id="rId6"/>
    <p:sldId id="2145706256" r:id="rId7"/>
    <p:sldId id="2145706266" r:id="rId8"/>
    <p:sldId id="2145706267" r:id="rId9"/>
    <p:sldId id="2145706265" r:id="rId10"/>
    <p:sldId id="27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09"/>
    <p:restoredTop sz="94617"/>
  </p:normalViewPr>
  <p:slideViewPr>
    <p:cSldViewPr snapToGrid="0">
      <p:cViewPr>
        <p:scale>
          <a:sx n="130" d="100"/>
          <a:sy n="130" d="100"/>
        </p:scale>
        <p:origin x="1146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5:14:08.696" v="509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addSp delSp modSp mod">
        <pc:chgData name="Graf Thomas, INI-NET-VNC-E2E" userId="487bc3e3-9ce7-4cdd-b7b4-8899ea88d289" providerId="ADAL" clId="{448C719D-A8BA-46BD-99DA-A2E92B6D90AE}" dt="2025-03-16T05:14:08.696" v="509" actId="1076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5:14:08.696" v="509" actId="1076"/>
          <ac:picMkLst>
            <pc:docMk/>
            <pc:sldMk cId="0" sldId="272"/>
            <ac:picMk id="1026" creationId="{DEF6E705-D3F7-6DDA-9161-BB00BF7C8D4D}"/>
          </ac:picMkLst>
        </pc:picChg>
        <pc:picChg chg="del">
          <ac:chgData name="Graf Thomas, INI-NET-VNC-E2E" userId="487bc3e3-9ce7-4cdd-b7b4-8899ea88d289" providerId="ADAL" clId="{448C719D-A8BA-46BD-99DA-A2E92B6D90AE}" dt="2025-03-16T05:12:39.342" v="502" actId="478"/>
          <ac:picMkLst>
            <pc:docMk/>
            <pc:sldMk cId="0" sldId="272"/>
            <ac:picMk id="1655" creationId="{00000000-0000-0000-0000-000000000000}"/>
          </ac:picMkLst>
        </pc:pic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  <pc:docChgLst>
    <pc:chgData name="Graf Thomas, SCS-INI-NET-VNC-E2E" userId="487bc3e3-9ce7-4cdd-b7b4-8899ea88d289" providerId="ADAL" clId="{3B053312-6A65-437B-8054-1D4CEEF7F7DD}"/>
    <pc:docChg chg="modSld">
      <pc:chgData name="Graf Thomas, SCS-INI-NET-VNC-E2E" userId="487bc3e3-9ce7-4cdd-b7b4-8899ea88d289" providerId="ADAL" clId="{3B053312-6A65-437B-8054-1D4CEEF7F7DD}" dt="2025-08-12T05:57:19.892" v="0" actId="13926"/>
      <pc:docMkLst>
        <pc:docMk/>
      </pc:docMkLst>
      <pc:sldChg chg="modSp mod">
        <pc:chgData name="Graf Thomas, SCS-INI-NET-VNC-E2E" userId="487bc3e3-9ce7-4cdd-b7b4-8899ea88d289" providerId="ADAL" clId="{3B053312-6A65-437B-8054-1D4CEEF7F7DD}" dt="2025-08-12T05:57:19.892" v="0" actId="13926"/>
        <pc:sldMkLst>
          <pc:docMk/>
          <pc:sldMk cId="3616314567" sldId="274"/>
        </pc:sldMkLst>
        <pc:spChg chg="mod">
          <ac:chgData name="Graf Thomas, SCS-INI-NET-VNC-E2E" userId="487bc3e3-9ce7-4cdd-b7b4-8899ea88d289" providerId="ADAL" clId="{3B053312-6A65-437B-8054-1D4CEEF7F7DD}" dt="2025-08-12T05:57:19.892" v="0" actId="13926"/>
          <ac:spMkLst>
            <pc:docMk/>
            <pc:sldMk cId="3616314567" sldId="274"/>
            <ac:spMk id="9" creationId="{A24BD4EE-319E-99D8-8524-268A6B1E7127}"/>
          </ac:spMkLst>
        </pc:spChg>
      </pc:sldChg>
    </pc:docChg>
  </pc:docChgLst>
  <pc:docChgLst>
    <pc:chgData name="Graf Thomas, SCS-INI-NET-VNC-E2E" userId="487bc3e3-9ce7-4cdd-b7b4-8899ea88d289" providerId="ADAL" clId="{998C6E9F-08F7-4E62-AC9C-ABA31B1909A3}"/>
    <pc:docChg chg="undo custSel addSld delSld modSld delMainMaster">
      <pc:chgData name="Graf Thomas, SCS-INI-NET-VNC-E2E" userId="487bc3e3-9ce7-4cdd-b7b4-8899ea88d289" providerId="ADAL" clId="{998C6E9F-08F7-4E62-AC9C-ABA31B1909A3}" dt="2025-07-16T15:34:01.384" v="915" actId="20577"/>
      <pc:docMkLst>
        <pc:docMk/>
      </pc:docMkLst>
      <pc:sldChg chg="addSp delSp modSp mod">
        <pc:chgData name="Graf Thomas, SCS-INI-NET-VNC-E2E" userId="487bc3e3-9ce7-4cdd-b7b4-8899ea88d289" providerId="ADAL" clId="{998C6E9F-08F7-4E62-AC9C-ABA31B1909A3}" dt="2025-07-16T07:11:08.712" v="614"/>
        <pc:sldMkLst>
          <pc:docMk/>
          <pc:sldMk cId="0" sldId="256"/>
        </pc:sldMkLst>
        <pc:spChg chg="add mod">
          <ac:chgData name="Graf Thomas, SCS-INI-NET-VNC-E2E" userId="487bc3e3-9ce7-4cdd-b7b4-8899ea88d289" providerId="ADAL" clId="{998C6E9F-08F7-4E62-AC9C-ABA31B1909A3}" dt="2025-07-16T07:11:08.712" v="614"/>
          <ac:spMkLst>
            <pc:docMk/>
            <pc:sldMk cId="0" sldId="256"/>
            <ac:spMk id="2" creationId="{BCB98076-6DA6-6B8C-F53E-DB5902062EA0}"/>
          </ac:spMkLst>
        </pc:spChg>
        <pc:spChg chg="add mod">
          <ac:chgData name="Graf Thomas, SCS-INI-NET-VNC-E2E" userId="487bc3e3-9ce7-4cdd-b7b4-8899ea88d289" providerId="ADAL" clId="{998C6E9F-08F7-4E62-AC9C-ABA31B1909A3}" dt="2025-07-16T06:28:57.668" v="102" actId="207"/>
          <ac:spMkLst>
            <pc:docMk/>
            <pc:sldMk cId="0" sldId="256"/>
            <ac:spMk id="7" creationId="{2099727B-B192-98C3-96AF-57104AF0EAA7}"/>
          </ac:spMkLst>
        </pc:spChg>
        <pc:spChg chg="add mod ord">
          <ac:chgData name="Graf Thomas, SCS-INI-NET-VNC-E2E" userId="487bc3e3-9ce7-4cdd-b7b4-8899ea88d289" providerId="ADAL" clId="{998C6E9F-08F7-4E62-AC9C-ABA31B1909A3}" dt="2025-07-16T06:29:09.473" v="104" actId="14100"/>
          <ac:spMkLst>
            <pc:docMk/>
            <pc:sldMk cId="0" sldId="256"/>
            <ac:spMk id="9" creationId="{4C47D17A-A259-8B8A-20E0-474E61FF5DB6}"/>
          </ac:spMkLst>
        </pc:spChg>
        <pc:spChg chg="mod">
          <ac:chgData name="Graf Thomas, SCS-INI-NET-VNC-E2E" userId="487bc3e3-9ce7-4cdd-b7b4-8899ea88d289" providerId="ADAL" clId="{998C6E9F-08F7-4E62-AC9C-ABA31B1909A3}" dt="2025-07-16T06:27:43.666" v="81" actId="1076"/>
          <ac:spMkLst>
            <pc:docMk/>
            <pc:sldMk cId="0" sldId="256"/>
            <ac:spMk id="1506" creationId="{00000000-0000-0000-0000-000000000000}"/>
          </ac:spMkLst>
        </pc:spChg>
        <pc:spChg chg="del mod">
          <ac:chgData name="Graf Thomas, SCS-INI-NET-VNC-E2E" userId="487bc3e3-9ce7-4cdd-b7b4-8899ea88d289" providerId="ADAL" clId="{998C6E9F-08F7-4E62-AC9C-ABA31B1909A3}" dt="2025-07-16T06:24:44.620" v="29" actId="478"/>
          <ac:spMkLst>
            <pc:docMk/>
            <pc:sldMk cId="0" sldId="256"/>
            <ac:spMk id="1507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23:21.315" v="0" actId="478"/>
          <ac:picMkLst>
            <pc:docMk/>
            <pc:sldMk cId="0" sldId="256"/>
            <ac:picMk id="2" creationId="{863841E8-C669-36DC-3A63-90EB65947D5C}"/>
          </ac:picMkLst>
        </pc:picChg>
        <pc:picChg chg="add mod">
          <ac:chgData name="Graf Thomas, SCS-INI-NET-VNC-E2E" userId="487bc3e3-9ce7-4cdd-b7b4-8899ea88d289" providerId="ADAL" clId="{998C6E9F-08F7-4E62-AC9C-ABA31B1909A3}" dt="2025-07-16T06:27:49.260" v="82" actId="1076"/>
          <ac:picMkLst>
            <pc:docMk/>
            <pc:sldMk cId="0" sldId="256"/>
            <ac:picMk id="4" creationId="{37AC637F-ED5C-BC67-6E62-EFBAF43C8857}"/>
          </ac:picMkLst>
        </pc:picChg>
        <pc:picChg chg="add mod">
          <ac:chgData name="Graf Thomas, SCS-INI-NET-VNC-E2E" userId="487bc3e3-9ce7-4cdd-b7b4-8899ea88d289" providerId="ADAL" clId="{998C6E9F-08F7-4E62-AC9C-ABA31B1909A3}" dt="2025-07-16T06:28:12.707" v="96" actId="1076"/>
          <ac:picMkLst>
            <pc:docMk/>
            <pc:sldMk cId="0" sldId="256"/>
            <ac:picMk id="5" creationId="{2054A158-30A9-C387-5FFD-6AEF58492FC5}"/>
          </ac:picMkLst>
        </pc:picChg>
        <pc:picChg chg="del">
          <ac:chgData name="Graf Thomas, SCS-INI-NET-VNC-E2E" userId="487bc3e3-9ce7-4cdd-b7b4-8899ea88d289" providerId="ADAL" clId="{998C6E9F-08F7-4E62-AC9C-ABA31B1909A3}" dt="2025-07-16T06:24:45.666" v="30" actId="478"/>
          <ac:picMkLst>
            <pc:docMk/>
            <pc:sldMk cId="0" sldId="256"/>
            <ac:picMk id="8" creationId="{1AE789F1-96F5-6E47-538A-C2F0286C319F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1:04.769" v="613"/>
        <pc:sldMkLst>
          <pc:docMk/>
          <pc:sldMk cId="0" sldId="257"/>
        </pc:sldMkLst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2" creationId="{2748DDB2-AD4A-DEAE-D5A3-D3BC5389479D}"/>
          </ac:spMkLst>
        </pc:spChg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4" creationId="{E81CC267-4141-8946-2B25-FD5BC687F09A}"/>
          </ac:spMkLst>
        </pc:spChg>
        <pc:spChg chg="mod">
          <ac:chgData name="Graf Thomas, SCS-INI-NET-VNC-E2E" userId="487bc3e3-9ce7-4cdd-b7b4-8899ea88d289" providerId="ADAL" clId="{998C6E9F-08F7-4E62-AC9C-ABA31B1909A3}" dt="2025-07-16T06:55:02.207" v="312" actId="1076"/>
          <ac:spMkLst>
            <pc:docMk/>
            <pc:sldMk cId="0" sldId="257"/>
            <ac:spMk id="5" creationId="{3B639EC6-CFEC-5C52-B9C7-BC997E33CB5C}"/>
          </ac:spMkLst>
        </pc:spChg>
        <pc:spChg chg="add mod">
          <ac:chgData name="Graf Thomas, SCS-INI-NET-VNC-E2E" userId="487bc3e3-9ce7-4cdd-b7b4-8899ea88d289" providerId="ADAL" clId="{998C6E9F-08F7-4E62-AC9C-ABA31B1909A3}" dt="2025-07-16T07:11:04.769" v="613"/>
          <ac:spMkLst>
            <pc:docMk/>
            <pc:sldMk cId="0" sldId="257"/>
            <ac:spMk id="6" creationId="{8BF5BFF0-D54E-9B49-7B24-4B838033AC73}"/>
          </ac:spMkLst>
        </pc:spChg>
        <pc:spChg chg="mod">
          <ac:chgData name="Graf Thomas, SCS-INI-NET-VNC-E2E" userId="487bc3e3-9ce7-4cdd-b7b4-8899ea88d289" providerId="ADAL" clId="{998C6E9F-08F7-4E62-AC9C-ABA31B1909A3}" dt="2025-07-16T07:08:56.113" v="593" actId="120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6:57:19.998" v="322" actId="179"/>
          <ac:spMkLst>
            <pc:docMk/>
            <pc:sldMk cId="0" sldId="257"/>
            <ac:spMk id="1515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04.428" v="612" actId="478"/>
          <ac:spMkLst>
            <pc:docMk/>
            <pc:sldMk cId="0" sldId="257"/>
            <ac:spMk id="1516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6:55:41.890" v="316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15:22:26.898" v="769" actId="1076"/>
        <pc:sldMkLst>
          <pc:docMk/>
          <pc:sldMk cId="0" sldId="258"/>
        </pc:sldMkLst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2" creationId="{952B6FE5-731F-89A4-5001-7B70CD7E5E73}"/>
          </ac:spMkLst>
        </pc:spChg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4" creationId="{7E46720E-AF9B-BE1A-05C7-8B9B190C01D7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8.056" v="720" actId="478"/>
          <ac:spMkLst>
            <pc:docMk/>
            <pc:sldMk cId="0" sldId="258"/>
            <ac:spMk id="5" creationId="{9265777F-83B8-926E-AD08-2BB2E3486660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2.547" v="719" actId="478"/>
          <ac:spMkLst>
            <pc:docMk/>
            <pc:sldMk cId="0" sldId="258"/>
            <ac:spMk id="6" creationId="{F6480209-DA15-EA24-67C8-29BBF37C1067}"/>
          </ac:spMkLst>
        </pc:spChg>
        <pc:spChg chg="add mod">
          <ac:chgData name="Graf Thomas, SCS-INI-NET-VNC-E2E" userId="487bc3e3-9ce7-4cdd-b7b4-8899ea88d289" providerId="ADAL" clId="{998C6E9F-08F7-4E62-AC9C-ABA31B1909A3}" dt="2025-07-16T07:10:59.773" v="611"/>
          <ac:spMkLst>
            <pc:docMk/>
            <pc:sldMk cId="0" sldId="258"/>
            <ac:spMk id="8" creationId="{2D983028-030F-7FAC-361F-2F3CEBD4DFE3}"/>
          </ac:spMkLst>
        </pc:spChg>
        <pc:spChg chg="mod">
          <ac:chgData name="Graf Thomas, SCS-INI-NET-VNC-E2E" userId="487bc3e3-9ce7-4cdd-b7b4-8899ea88d289" providerId="ADAL" clId="{998C6E9F-08F7-4E62-AC9C-ABA31B1909A3}" dt="2025-07-16T07:09:02.226" v="594" actId="120"/>
          <ac:spMkLst>
            <pc:docMk/>
            <pc:sldMk cId="0" sldId="258"/>
            <ac:spMk id="1521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7:23:17.733" v="729" actId="948"/>
          <ac:spMkLst>
            <pc:docMk/>
            <pc:sldMk cId="0" sldId="258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9.473" v="610" actId="478"/>
          <ac:spMkLst>
            <pc:docMk/>
            <pc:sldMk cId="0" sldId="258"/>
            <ac:spMk id="1523" creationId="{00000000-0000-0000-0000-000000000000}"/>
          </ac:spMkLst>
        </pc:spChg>
        <pc:picChg chg="del mod">
          <ac:chgData name="Graf Thomas, SCS-INI-NET-VNC-E2E" userId="487bc3e3-9ce7-4cdd-b7b4-8899ea88d289" providerId="ADAL" clId="{998C6E9F-08F7-4E62-AC9C-ABA31B1909A3}" dt="2025-07-16T07:24:43.214" v="730" actId="478"/>
          <ac:picMkLst>
            <pc:docMk/>
            <pc:sldMk cId="0" sldId="258"/>
            <ac:picMk id="3" creationId="{4DF77622-E4BD-F894-B6F1-462180DD8A0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0.729" v="768" actId="170"/>
          <ac:picMkLst>
            <pc:docMk/>
            <pc:sldMk cId="0" sldId="258"/>
            <ac:picMk id="5" creationId="{F9BDE251-D9CC-056B-3925-69276F1BBA8F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08.711" v="752" actId="478"/>
          <ac:picMkLst>
            <pc:docMk/>
            <pc:sldMk cId="0" sldId="258"/>
            <ac:picMk id="7" creationId="{13EB8F9E-76CC-560E-80CE-8C406E9D55D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6.898" v="769" actId="1076"/>
          <ac:picMkLst>
            <pc:docMk/>
            <pc:sldMk cId="0" sldId="258"/>
            <ac:picMk id="9" creationId="{0DA781BC-6148-BC9F-126D-7611F77331D5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14.305" v="754" actId="478"/>
          <ac:picMkLst>
            <pc:docMk/>
            <pc:sldMk cId="0" sldId="258"/>
            <ac:picMk id="10" creationId="{C774B1AB-B764-227A-D7E8-878481C4AC33}"/>
          </ac:picMkLst>
        </pc:picChg>
        <pc:picChg chg="add del mod">
          <ac:chgData name="Graf Thomas, SCS-INI-NET-VNC-E2E" userId="487bc3e3-9ce7-4cdd-b7b4-8899ea88d289" providerId="ADAL" clId="{998C6E9F-08F7-4E62-AC9C-ABA31B1909A3}" dt="2025-07-16T15:21:11.635" v="753" actId="478"/>
          <ac:picMkLst>
            <pc:docMk/>
            <pc:sldMk cId="0" sldId="258"/>
            <ac:picMk id="12" creationId="{8005A68D-C26F-7EA8-5F03-5118ED0E4CAA}"/>
          </ac:picMkLst>
        </pc:picChg>
        <pc:picChg chg="add mod">
          <ac:chgData name="Graf Thomas, SCS-INI-NET-VNC-E2E" userId="487bc3e3-9ce7-4cdd-b7b4-8899ea88d289" providerId="ADAL" clId="{998C6E9F-08F7-4E62-AC9C-ABA31B1909A3}" dt="2025-07-16T15:22:10.787" v="765" actId="1076"/>
          <ac:picMkLst>
            <pc:docMk/>
            <pc:sldMk cId="0" sldId="258"/>
            <ac:picMk id="13" creationId="{EC5C46A1-690C-02FF-22A2-22A060E920FB}"/>
          </ac:picMkLst>
        </pc:picChg>
      </pc:sldChg>
      <pc:sldChg chg="addSp modSp del mod">
        <pc:chgData name="Graf Thomas, SCS-INI-NET-VNC-E2E" userId="487bc3e3-9ce7-4cdd-b7b4-8899ea88d289" providerId="ADAL" clId="{998C6E9F-08F7-4E62-AC9C-ABA31B1909A3}" dt="2025-07-16T06:31:12.783" v="118" actId="47"/>
        <pc:sldMkLst>
          <pc:docMk/>
          <pc:sldMk cId="0" sldId="259"/>
        </pc:sldMkLst>
        <pc:spChg chg="add mod">
          <ac:chgData name="Graf Thomas, SCS-INI-NET-VNC-E2E" userId="487bc3e3-9ce7-4cdd-b7b4-8899ea88d289" providerId="ADAL" clId="{998C6E9F-08F7-4E62-AC9C-ABA31B1909A3}" dt="2025-07-16T06:30:29.630" v="109" actId="207"/>
          <ac:spMkLst>
            <pc:docMk/>
            <pc:sldMk cId="0" sldId="259"/>
            <ac:spMk id="2" creationId="{2F4BE9E5-749B-EDB8-499F-7E70DDBDD6AC}"/>
          </ac:spMkLst>
        </pc:spChg>
        <pc:spChg chg="add mod">
          <ac:chgData name="Graf Thomas, SCS-INI-NET-VNC-E2E" userId="487bc3e3-9ce7-4cdd-b7b4-8899ea88d289" providerId="ADAL" clId="{998C6E9F-08F7-4E62-AC9C-ABA31B1909A3}" dt="2025-07-16T06:29:56.452" v="107"/>
          <ac:spMkLst>
            <pc:docMk/>
            <pc:sldMk cId="0" sldId="259"/>
            <ac:spMk id="3" creationId="{7D48739F-888E-F0F6-550D-65905642721A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07:10:51.389" v="607"/>
        <pc:sldMkLst>
          <pc:docMk/>
          <pc:sldMk cId="0" sldId="260"/>
        </pc:sldMkLst>
        <pc:spChg chg="add del mod">
          <ac:chgData name="Graf Thomas, SCS-INI-NET-VNC-E2E" userId="487bc3e3-9ce7-4cdd-b7b4-8899ea88d289" providerId="ADAL" clId="{998C6E9F-08F7-4E62-AC9C-ABA31B1909A3}" dt="2025-07-16T07:10:51.065" v="606" actId="478"/>
          <ac:spMkLst>
            <pc:docMk/>
            <pc:sldMk cId="0" sldId="260"/>
            <ac:spMk id="2" creationId="{C84D12F9-3061-EEA0-7808-1A07043E5C55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3" creationId="{11F9C73F-F277-F3DD-ED33-A919567698D8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4" creationId="{8EBE41FF-4E85-B0E5-1141-4E121626D56A}"/>
          </ac:spMkLst>
        </pc:spChg>
        <pc:spChg chg="add mod">
          <ac:chgData name="Graf Thomas, SCS-INI-NET-VNC-E2E" userId="487bc3e3-9ce7-4cdd-b7b4-8899ea88d289" providerId="ADAL" clId="{998C6E9F-08F7-4E62-AC9C-ABA31B1909A3}" dt="2025-07-16T07:10:51.389" v="607"/>
          <ac:spMkLst>
            <pc:docMk/>
            <pc:sldMk cId="0" sldId="260"/>
            <ac:spMk id="6" creationId="{15B15AFF-6009-4B95-58BA-F6D3C7C804D7}"/>
          </ac:spMkLst>
        </pc:spChg>
        <pc:spChg chg="mod">
          <ac:chgData name="Graf Thomas, SCS-INI-NET-VNC-E2E" userId="487bc3e3-9ce7-4cdd-b7b4-8899ea88d289" providerId="ADAL" clId="{998C6E9F-08F7-4E62-AC9C-ABA31B1909A3}" dt="2025-07-16T07:09:22.964" v="596" actId="108"/>
          <ac:spMkLst>
            <pc:docMk/>
            <pc:sldMk cId="0" sldId="260"/>
            <ac:spMk id="153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32.453" v="132" actId="478"/>
          <ac:spMkLst>
            <pc:docMk/>
            <pc:sldMk cId="0" sldId="260"/>
            <ac:spMk id="154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6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7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0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1" creationId="{00000000-0000-0000-0000-000000000000}"/>
          </ac:spMkLst>
        </pc:spChg>
        <pc:picChg chg="add mod">
          <ac:chgData name="Graf Thomas, SCS-INI-NET-VNC-E2E" userId="487bc3e3-9ce7-4cdd-b7b4-8899ea88d289" providerId="ADAL" clId="{998C6E9F-08F7-4E62-AC9C-ABA31B1909A3}" dt="2025-07-16T06:32:49.172" v="136" actId="1076"/>
          <ac:picMkLst>
            <pc:docMk/>
            <pc:sldMk cId="0" sldId="260"/>
            <ac:picMk id="5" creationId="{87DD8759-DB86-2780-CDD1-E42ACF6F1E22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0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2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3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34.233" v="133" actId="478"/>
          <ac:picMkLst>
            <pc:docMk/>
            <pc:sldMk cId="0" sldId="260"/>
            <ac:picMk id="1553" creationId="{00000000-0000-0000-0000-000000000000}"/>
          </ac:picMkLst>
        </pc:pic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4" creationId="{00000000-0000-0000-0000-000000000000}"/>
          </ac:cxnSpMkLst>
        </pc:cxn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5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8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52" creationId="{00000000-0000-0000-0000-000000000000}"/>
          </ac:cxnSpMkLst>
        </pc:cxn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1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3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4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5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6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7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8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9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70"/>
        </pc:sldMkLst>
      </pc:sldChg>
      <pc:sldChg chg="addSp delSp modSp mod">
        <pc:chgData name="Graf Thomas, SCS-INI-NET-VNC-E2E" userId="487bc3e3-9ce7-4cdd-b7b4-8899ea88d289" providerId="ADAL" clId="{998C6E9F-08F7-4E62-AC9C-ABA31B1909A3}" dt="2025-07-16T15:34:01.384" v="915" actId="20577"/>
        <pc:sldMkLst>
          <pc:docMk/>
          <pc:sldMk cId="0" sldId="272"/>
        </pc:sldMkLst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2" creationId="{93B85942-4EFE-2A7C-6BC7-685C09AA3452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4" creationId="{8D2130D3-D5E4-140D-AC74-7554E8B5290B}"/>
          </ac:spMkLst>
        </pc:spChg>
        <pc:spChg chg="mod">
          <ac:chgData name="Graf Thomas, SCS-INI-NET-VNC-E2E" userId="487bc3e3-9ce7-4cdd-b7b4-8899ea88d289" providerId="ADAL" clId="{998C6E9F-08F7-4E62-AC9C-ABA31B1909A3}" dt="2025-07-16T15:34:01.384" v="915" actId="20577"/>
          <ac:spMkLst>
            <pc:docMk/>
            <pc:sldMk cId="0" sldId="272"/>
            <ac:spMk id="165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20.354" v="615" actId="478"/>
          <ac:spMkLst>
            <pc:docMk/>
            <pc:sldMk cId="0" sldId="272"/>
            <ac:spMk id="1653" creationId="{00000000-0000-0000-0000-000000000000}"/>
          </ac:spMkLst>
        </pc:sp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2321303361" sldId="273"/>
        </pc:sldMkLst>
      </pc:sldChg>
      <pc:sldChg chg="addSp delSp modSp add mod">
        <pc:chgData name="Graf Thomas, SCS-INI-NET-VNC-E2E" userId="487bc3e3-9ce7-4cdd-b7b4-8899ea88d289" providerId="ADAL" clId="{998C6E9F-08F7-4E62-AC9C-ABA31B1909A3}" dt="2025-07-16T07:10:55.930" v="609"/>
        <pc:sldMkLst>
          <pc:docMk/>
          <pc:sldMk cId="3616314567" sldId="274"/>
        </pc:sldMkLst>
        <pc:spChg chg="add del">
          <ac:chgData name="Graf Thomas, SCS-INI-NET-VNC-E2E" userId="487bc3e3-9ce7-4cdd-b7b4-8899ea88d289" providerId="ADAL" clId="{998C6E9F-08F7-4E62-AC9C-ABA31B1909A3}" dt="2025-07-16T07:06:45.713" v="572" actId="478"/>
          <ac:spMkLst>
            <pc:docMk/>
            <pc:sldMk cId="3616314567" sldId="274"/>
            <ac:spMk id="3" creationId="{6A9F1B7C-E441-5DDE-DA0B-95D3B58BABF0}"/>
          </ac:spMkLst>
        </pc:spChg>
        <pc:spChg chg="add mod">
          <ac:chgData name="Graf Thomas, SCS-INI-NET-VNC-E2E" userId="487bc3e3-9ce7-4cdd-b7b4-8899ea88d289" providerId="ADAL" clId="{998C6E9F-08F7-4E62-AC9C-ABA31B1909A3}" dt="2025-07-16T07:10:55.930" v="609"/>
          <ac:spMkLst>
            <pc:docMk/>
            <pc:sldMk cId="3616314567" sldId="274"/>
            <ac:spMk id="5" creationId="{FBABCE45-8F6B-3984-B0EF-B4C86A7D512C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0.552" v="113" actId="478"/>
          <ac:spMkLst>
            <pc:docMk/>
            <pc:sldMk cId="3616314567" sldId="274"/>
            <ac:spMk id="6" creationId="{5B34E38A-E421-50BA-E665-7FCF25E9BE1B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5.766" v="116" actId="478"/>
          <ac:spMkLst>
            <pc:docMk/>
            <pc:sldMk cId="3616314567" sldId="274"/>
            <ac:spMk id="8" creationId="{BCE9C29F-C467-DA09-16B1-6CCFCB06F893}"/>
          </ac:spMkLst>
        </pc:spChg>
        <pc:spChg chg="add mod">
          <ac:chgData name="Graf Thomas, SCS-INI-NET-VNC-E2E" userId="487bc3e3-9ce7-4cdd-b7b4-8899ea88d289" providerId="ADAL" clId="{998C6E9F-08F7-4E62-AC9C-ABA31B1909A3}" dt="2025-07-16T07:08:07.948" v="588" actId="14100"/>
          <ac:spMkLst>
            <pc:docMk/>
            <pc:sldMk cId="3616314567" sldId="274"/>
            <ac:spMk id="9" creationId="{A24BD4EE-319E-99D8-8524-268A6B1E7127}"/>
          </ac:spMkLst>
        </pc:spChg>
        <pc:spChg chg="add mod">
          <ac:chgData name="Graf Thomas, SCS-INI-NET-VNC-E2E" userId="487bc3e3-9ce7-4cdd-b7b4-8899ea88d289" providerId="ADAL" clId="{998C6E9F-08F7-4E62-AC9C-ABA31B1909A3}" dt="2025-07-16T07:08:37.904" v="592" actId="255"/>
          <ac:spMkLst>
            <pc:docMk/>
            <pc:sldMk cId="3616314567" sldId="274"/>
            <ac:spMk id="10" creationId="{64A11574-7DDA-89DF-5BD5-1D5AFE7CCC3B}"/>
          </ac:spMkLst>
        </pc:spChg>
        <pc:spChg chg="add del mod">
          <ac:chgData name="Graf Thomas, SCS-INI-NET-VNC-E2E" userId="487bc3e3-9ce7-4cdd-b7b4-8899ea88d289" providerId="ADAL" clId="{998C6E9F-08F7-4E62-AC9C-ABA31B1909A3}" dt="2025-07-16T07:08:17.985" v="589" actId="1076"/>
          <ac:spMkLst>
            <pc:docMk/>
            <pc:sldMk cId="3616314567" sldId="274"/>
            <ac:spMk id="11" creationId="{575B41E3-AAFA-DCEA-6665-0E3C0B3CA4D6}"/>
          </ac:spMkLst>
        </pc:spChg>
        <pc:spChg chg="add del mod">
          <ac:chgData name="Graf Thomas, SCS-INI-NET-VNC-E2E" userId="487bc3e3-9ce7-4cdd-b7b4-8899ea88d289" providerId="ADAL" clId="{998C6E9F-08F7-4E62-AC9C-ABA31B1909A3}" dt="2025-07-16T07:07:45.993" v="584" actId="478"/>
          <ac:spMkLst>
            <pc:docMk/>
            <pc:sldMk cId="3616314567" sldId="274"/>
            <ac:spMk id="12" creationId="{15B7C09B-1D28-C48F-A373-DE6C084C2ACD}"/>
          </ac:spMkLst>
        </pc:spChg>
        <pc:spChg chg="del mod">
          <ac:chgData name="Graf Thomas, SCS-INI-NET-VNC-E2E" userId="487bc3e3-9ce7-4cdd-b7b4-8899ea88d289" providerId="ADAL" clId="{998C6E9F-08F7-4E62-AC9C-ABA31B1909A3}" dt="2025-07-16T06:31:03.163" v="115" actId="478"/>
          <ac:spMkLst>
            <pc:docMk/>
            <pc:sldMk cId="3616314567" sldId="274"/>
            <ac:spMk id="152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0:58.121" v="112" actId="478"/>
          <ac:spMkLst>
            <pc:docMk/>
            <pc:sldMk cId="3616314567" sldId="274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5.604" v="608" actId="478"/>
          <ac:spMkLst>
            <pc:docMk/>
            <pc:sldMk cId="3616314567" sldId="274"/>
            <ac:spMk id="1523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1:01.399" v="114" actId="478"/>
          <ac:picMkLst>
            <pc:docMk/>
            <pc:sldMk cId="3616314567" sldId="274"/>
            <ac:picMk id="3" creationId="{4DF77622-E4BD-F894-B6F1-462180DD8A06}"/>
          </ac:picMkLst>
        </pc:picChg>
      </pc:sldChg>
      <pc:sldChg chg="addSp delSp modSp add mod">
        <pc:chgData name="Graf Thomas, SCS-INI-NET-VNC-E2E" userId="487bc3e3-9ce7-4cdd-b7b4-8899ea88d289" providerId="ADAL" clId="{998C6E9F-08F7-4E62-AC9C-ABA31B1909A3}" dt="2025-07-16T07:10:46.759" v="605"/>
        <pc:sldMkLst>
          <pc:docMk/>
          <pc:sldMk cId="2342902973" sldId="275"/>
        </pc:sldMkLst>
        <pc:spChg chg="del">
          <ac:chgData name="Graf Thomas, SCS-INI-NET-VNC-E2E" userId="487bc3e3-9ce7-4cdd-b7b4-8899ea88d289" providerId="ADAL" clId="{998C6E9F-08F7-4E62-AC9C-ABA31B1909A3}" dt="2025-07-16T07:10:44.951" v="604" actId="478"/>
          <ac:spMkLst>
            <pc:docMk/>
            <pc:sldMk cId="2342902973" sldId="275"/>
            <ac:spMk id="2" creationId="{C84D12F9-3061-EEA0-7808-1A07043E5C55}"/>
          </ac:spMkLst>
        </pc:spChg>
        <pc:spChg chg="add del">
          <ac:chgData name="Graf Thomas, SCS-INI-NET-VNC-E2E" userId="487bc3e3-9ce7-4cdd-b7b4-8899ea88d289" providerId="ADAL" clId="{998C6E9F-08F7-4E62-AC9C-ABA31B1909A3}" dt="2025-07-16T06:36:35.198" v="162" actId="478"/>
          <ac:spMkLst>
            <pc:docMk/>
            <pc:sldMk cId="2342902973" sldId="275"/>
            <ac:spMk id="7" creationId="{2E224008-B6C1-3FA9-864E-E8B97C31BE8B}"/>
          </ac:spMkLst>
        </pc:spChg>
        <pc:spChg chg="add mod">
          <ac:chgData name="Graf Thomas, SCS-INI-NET-VNC-E2E" userId="487bc3e3-9ce7-4cdd-b7b4-8899ea88d289" providerId="ADAL" clId="{998C6E9F-08F7-4E62-AC9C-ABA31B1909A3}" dt="2025-07-16T06:42:29.851" v="216" actId="14100"/>
          <ac:spMkLst>
            <pc:docMk/>
            <pc:sldMk cId="2342902973" sldId="275"/>
            <ac:spMk id="8" creationId="{684D6A0A-F199-A5A0-D7D3-17B60A038D29}"/>
          </ac:spMkLst>
        </pc:spChg>
        <pc:spChg chg="add mod">
          <ac:chgData name="Graf Thomas, SCS-INI-NET-VNC-E2E" userId="487bc3e3-9ce7-4cdd-b7b4-8899ea88d289" providerId="ADAL" clId="{998C6E9F-08F7-4E62-AC9C-ABA31B1909A3}" dt="2025-07-16T07:10:46.759" v="605"/>
          <ac:spMkLst>
            <pc:docMk/>
            <pc:sldMk cId="2342902973" sldId="275"/>
            <ac:spMk id="9" creationId="{EFCFFF90-EB6C-986C-54A4-70DD2048BAFE}"/>
          </ac:spMkLst>
        </pc:spChg>
        <pc:spChg chg="mod">
          <ac:chgData name="Graf Thomas, SCS-INI-NET-VNC-E2E" userId="487bc3e3-9ce7-4cdd-b7b4-8899ea88d289" providerId="ADAL" clId="{998C6E9F-08F7-4E62-AC9C-ABA31B1909A3}" dt="2025-07-16T07:09:29.737" v="597" actId="120"/>
          <ac:spMkLst>
            <pc:docMk/>
            <pc:sldMk cId="2342902973" sldId="275"/>
            <ac:spMk id="1539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6:26.174" v="160" actId="478"/>
          <ac:picMkLst>
            <pc:docMk/>
            <pc:sldMk cId="2342902973" sldId="275"/>
            <ac:picMk id="5" creationId="{87DD8759-DB86-2780-CDD1-E42ACF6F1E22}"/>
          </ac:picMkLst>
        </pc:picChg>
      </pc:sldChg>
      <pc:sldChg chg="addSp delSp modSp add del mod setBg delDesignElem">
        <pc:chgData name="Graf Thomas, SCS-INI-NET-VNC-E2E" userId="487bc3e3-9ce7-4cdd-b7b4-8899ea88d289" providerId="ADAL" clId="{998C6E9F-08F7-4E62-AC9C-ABA31B1909A3}" dt="2025-07-16T07:11:42.899" v="617" actId="478"/>
        <pc:sldMkLst>
          <pc:docMk/>
          <pc:sldMk cId="4289221130" sldId="2145706251"/>
        </pc:sldMkLst>
        <pc:spChg chg="del mod">
          <ac:chgData name="Graf Thomas, SCS-INI-NET-VNC-E2E" userId="487bc3e3-9ce7-4cdd-b7b4-8899ea88d289" providerId="ADAL" clId="{998C6E9F-08F7-4E62-AC9C-ABA31B1909A3}" dt="2025-07-16T07:11:42.899" v="617" actId="478"/>
          <ac:spMkLst>
            <pc:docMk/>
            <pc:sldMk cId="4289221130" sldId="2145706251"/>
            <ac:spMk id="16" creationId="{4D0044F8-1C12-4A59-883A-7B56B9370029}"/>
          </ac:spMkLst>
        </pc:spChg>
        <pc:spChg chg="add del">
          <ac:chgData name="Graf Thomas, SCS-INI-NET-VNC-E2E" userId="487bc3e3-9ce7-4cdd-b7b4-8899ea88d289" providerId="ADAL" clId="{998C6E9F-08F7-4E62-AC9C-ABA31B1909A3}" dt="2025-07-16T06:33:30.174" v="143"/>
          <ac:spMkLst>
            <pc:docMk/>
            <pc:sldMk cId="4289221130" sldId="2145706251"/>
            <ac:spMk id="36" creationId="{4FE70E86-779D-4922-A020-0B3E5C05AA42}"/>
          </ac:spMkLst>
        </pc:spChg>
        <pc:grpChg chg="add del">
          <ac:chgData name="Graf Thomas, SCS-INI-NET-VNC-E2E" userId="487bc3e3-9ce7-4cdd-b7b4-8899ea88d289" providerId="ADAL" clId="{998C6E9F-08F7-4E62-AC9C-ABA31B1909A3}" dt="2025-07-16T06:33:30.174" v="143"/>
          <ac:grpSpMkLst>
            <pc:docMk/>
            <pc:sldMk cId="4289221130" sldId="2145706251"/>
            <ac:grpSpMk id="41" creationId="{81F55513-2668-477C-9962-1B9F5E31F120}"/>
          </ac:grpSpMkLst>
        </pc:grpChg>
      </pc:sldChg>
      <pc:sldChg chg="addSp delSp modSp add mod">
        <pc:chgData name="Graf Thomas, SCS-INI-NET-VNC-E2E" userId="487bc3e3-9ce7-4cdd-b7b4-8899ea88d289" providerId="ADAL" clId="{998C6E9F-08F7-4E62-AC9C-ABA31B1909A3}" dt="2025-07-16T07:10:36.834" v="603"/>
        <pc:sldMkLst>
          <pc:docMk/>
          <pc:sldMk cId="931357574" sldId="2145706252"/>
        </pc:sldMkLst>
        <pc:spChg chg="del">
          <ac:chgData name="Graf Thomas, SCS-INI-NET-VNC-E2E" userId="487bc3e3-9ce7-4cdd-b7b4-8899ea88d289" providerId="ADAL" clId="{998C6E9F-08F7-4E62-AC9C-ABA31B1909A3}" dt="2025-07-16T07:10:36.290" v="602" actId="478"/>
          <ac:spMkLst>
            <pc:docMk/>
            <pc:sldMk cId="931357574" sldId="2145706252"/>
            <ac:spMk id="2" creationId="{C84D12F9-3061-EEA0-7808-1A07043E5C55}"/>
          </ac:spMkLst>
        </pc:spChg>
        <pc:spChg chg="add mod ord">
          <ac:chgData name="Graf Thomas, SCS-INI-NET-VNC-E2E" userId="487bc3e3-9ce7-4cdd-b7b4-8899ea88d289" providerId="ADAL" clId="{998C6E9F-08F7-4E62-AC9C-ABA31B1909A3}" dt="2025-07-16T06:43:00.430" v="220" actId="14100"/>
          <ac:spMkLst>
            <pc:docMk/>
            <pc:sldMk cId="931357574" sldId="2145706252"/>
            <ac:spMk id="5" creationId="{3012260A-325D-FC59-FE12-91355A77D08C}"/>
          </ac:spMkLst>
        </pc:spChg>
        <pc:spChg chg="add mod">
          <ac:chgData name="Graf Thomas, SCS-INI-NET-VNC-E2E" userId="487bc3e3-9ce7-4cdd-b7b4-8899ea88d289" providerId="ADAL" clId="{998C6E9F-08F7-4E62-AC9C-ABA31B1909A3}" dt="2025-07-16T07:10:36.834" v="603"/>
          <ac:spMkLst>
            <pc:docMk/>
            <pc:sldMk cId="931357574" sldId="2145706252"/>
            <ac:spMk id="6" creationId="{E2A1D90E-A8CA-A0B2-E70E-B0E1D4061159}"/>
          </ac:spMkLst>
        </pc:spChg>
        <pc:spChg chg="del mod">
          <ac:chgData name="Graf Thomas, SCS-INI-NET-VNC-E2E" userId="487bc3e3-9ce7-4cdd-b7b4-8899ea88d289" providerId="ADAL" clId="{998C6E9F-08F7-4E62-AC9C-ABA31B1909A3}" dt="2025-07-16T06:41:01.546" v="204" actId="478"/>
          <ac:spMkLst>
            <pc:docMk/>
            <pc:sldMk cId="931357574" sldId="2145706252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4.301" v="598" actId="120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addSp delSp modSp add mod">
        <pc:chgData name="Graf Thomas, SCS-INI-NET-VNC-E2E" userId="487bc3e3-9ce7-4cdd-b7b4-8899ea88d289" providerId="ADAL" clId="{998C6E9F-08F7-4E62-AC9C-ABA31B1909A3}" dt="2025-07-16T07:10:28.164" v="601" actId="1076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998C6E9F-08F7-4E62-AC9C-ABA31B1909A3}" dt="2025-07-16T07:10:28.164" v="601" actId="1076"/>
          <ac:spMkLst>
            <pc:docMk/>
            <pc:sldMk cId="3287642256" sldId="2145706253"/>
            <ac:spMk id="2" creationId="{C84D12F9-3061-EEA0-7808-1A07043E5C55}"/>
          </ac:spMkLst>
        </pc:spChg>
        <pc:spChg chg="ord">
          <ac:chgData name="Graf Thomas, SCS-INI-NET-VNC-E2E" userId="487bc3e3-9ce7-4cdd-b7b4-8899ea88d289" providerId="ADAL" clId="{998C6E9F-08F7-4E62-AC9C-ABA31B1909A3}" dt="2025-07-16T07:10:17.870" v="600" actId="171"/>
          <ac:spMkLst>
            <pc:docMk/>
            <pc:sldMk cId="3287642256" sldId="2145706253"/>
            <ac:spMk id="3" creationId="{11F9C73F-F277-F3DD-ED33-A919567698D8}"/>
          </ac:spMkLst>
        </pc:spChg>
        <pc:spChg chg="add mod ord">
          <ac:chgData name="Graf Thomas, SCS-INI-NET-VNC-E2E" userId="487bc3e3-9ce7-4cdd-b7b4-8899ea88d289" providerId="ADAL" clId="{998C6E9F-08F7-4E62-AC9C-ABA31B1909A3}" dt="2025-07-16T06:42:42.498" v="218" actId="14100"/>
          <ac:spMkLst>
            <pc:docMk/>
            <pc:sldMk cId="3287642256" sldId="2145706253"/>
            <ac:spMk id="5" creationId="{D0C5CC3C-D47E-A180-00A8-C95704DCC769}"/>
          </ac:spMkLst>
        </pc:spChg>
        <pc:spChg chg="del mod">
          <ac:chgData name="Graf Thomas, SCS-INI-NET-VNC-E2E" userId="487bc3e3-9ce7-4cdd-b7b4-8899ea88d289" providerId="ADAL" clId="{998C6E9F-08F7-4E62-AC9C-ABA31B1909A3}" dt="2025-07-16T06:42:02.314" v="214" actId="478"/>
          <ac:spMkLst>
            <pc:docMk/>
            <pc:sldMk cId="3287642256" sldId="2145706253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8.205" v="599" actId="12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39.621" v="879" actId="2057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998C6E9F-08F7-4E62-AC9C-ABA31B1909A3}" dt="2025-07-16T15:29:39.621" v="879" actId="20577"/>
          <ac:spMkLst>
            <pc:docMk/>
            <pc:sldMk cId="3946747757" sldId="2145706256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3" creationId="{F5372186-D5F9-EFF7-4A73-D703FFDC7F8D}"/>
          </ac:spMkLst>
        </pc:spChg>
        <pc:spChg chg="mod">
          <ac:chgData name="Graf Thomas, SCS-INI-NET-VNC-E2E" userId="487bc3e3-9ce7-4cdd-b7b4-8899ea88d289" providerId="ADAL" clId="{998C6E9F-08F7-4E62-AC9C-ABA31B1909A3}" dt="2025-07-16T15:27:37.937" v="864" actId="2711"/>
          <ac:spMkLst>
            <pc:docMk/>
            <pc:sldMk cId="3946747757" sldId="2145706256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998C6E9F-08F7-4E62-AC9C-ABA31B1909A3}" dt="2025-07-16T15:27:53.012" v="866" actId="255"/>
          <ac:spMkLst>
            <pc:docMk/>
            <pc:sldMk cId="3946747757" sldId="2145706256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998C6E9F-08F7-4E62-AC9C-ABA31B1909A3}" dt="2025-07-16T15:28:41.931" v="874" actId="1076"/>
          <ac:spMkLst>
            <pc:docMk/>
            <pc:sldMk cId="3946747757" sldId="2145706256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998C6E9F-08F7-4E62-AC9C-ABA31B1909A3}" dt="2025-07-16T15:27:58.516" v="867" actId="1076"/>
          <ac:spMkLst>
            <pc:docMk/>
            <pc:sldMk cId="3946747757" sldId="2145706256"/>
            <ac:spMk id="7" creationId="{2D41A398-4087-3EA9-7133-7079B55579CA}"/>
          </ac:spMkLst>
        </pc:spChg>
        <pc:spChg chg="del">
          <ac:chgData name="Graf Thomas, SCS-INI-NET-VNC-E2E" userId="487bc3e3-9ce7-4cdd-b7b4-8899ea88d289" providerId="ADAL" clId="{998C6E9F-08F7-4E62-AC9C-ABA31B1909A3}" dt="2025-07-16T15:23:30.910" v="778" actId="478"/>
          <ac:spMkLst>
            <pc:docMk/>
            <pc:sldMk cId="3946747757" sldId="2145706256"/>
            <ac:spMk id="8" creationId="{D7AE73A4-C809-E8AB-19E9-6B86465004C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9" creationId="{7317EBC7-7128-4F60-8734-49BFB1EDA809}"/>
          </ac:spMkLst>
        </pc:spChg>
        <pc:spChg chg="add mod">
          <ac:chgData name="Graf Thomas, SCS-INI-NET-VNC-E2E" userId="487bc3e3-9ce7-4cdd-b7b4-8899ea88d289" providerId="ADAL" clId="{998C6E9F-08F7-4E62-AC9C-ABA31B1909A3}" dt="2025-07-16T15:23:22.749" v="775"/>
          <ac:spMkLst>
            <pc:docMk/>
            <pc:sldMk cId="3946747757" sldId="2145706256"/>
            <ac:spMk id="10" creationId="{AFB8ADF3-6B36-175C-CA64-D957592648BF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1" creationId="{084C1C1A-B69F-1626-5DDF-1231C2869912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2" creationId="{B234F0CA-22F0-D741-2D2D-6FC3C5E76F6C}"/>
          </ac:spMkLst>
        </pc:spChg>
        <pc:spChg chg="add mod">
          <ac:chgData name="Graf Thomas, SCS-INI-NET-VNC-E2E" userId="487bc3e3-9ce7-4cdd-b7b4-8899ea88d289" providerId="ADAL" clId="{998C6E9F-08F7-4E62-AC9C-ABA31B1909A3}" dt="2025-07-16T15:23:28.548" v="777"/>
          <ac:spMkLst>
            <pc:docMk/>
            <pc:sldMk cId="3946747757" sldId="2145706256"/>
            <ac:spMk id="13" creationId="{29E2503A-89A9-7ECA-2673-D9CA698E6400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4" creationId="{CD958A6C-E13F-9F37-E439-B0AD3C00C8D3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5" creationId="{030006E7-F092-B720-5234-15E7B3419DE4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6" creationId="{B2E24CF3-77C0-F3B3-44FA-2F83998FDF16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48.533" v="884" actId="20577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998C6E9F-08F7-4E62-AC9C-ABA31B1909A3}" dt="2025-07-16T15:29:48.533" v="884" actId="20577"/>
          <ac:spMkLst>
            <pc:docMk/>
            <pc:sldMk cId="2699740971" sldId="2145706257"/>
            <ac:spMk id="2" creationId="{EEC06574-1010-61EF-85AB-7E39FBC52932}"/>
          </ac:spMkLst>
        </pc:spChg>
        <pc:spChg chg="mod">
          <ac:chgData name="Graf Thomas, SCS-INI-NET-VNC-E2E" userId="487bc3e3-9ce7-4cdd-b7b4-8899ea88d289" providerId="ADAL" clId="{998C6E9F-08F7-4E62-AC9C-ABA31B1909A3}" dt="2025-07-16T15:27:24.901" v="862" actId="255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998C6E9F-08F7-4E62-AC9C-ABA31B1909A3}" dt="2025-07-16T15:27:07.191" v="860" actId="2711"/>
          <ac:spMkLst>
            <pc:docMk/>
            <pc:sldMk cId="2699740971" sldId="2145706257"/>
            <ac:spMk id="4" creationId="{E754BC54-AB85-7184-459D-ABCE8E75C5F7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5" creationId="{787CBD24-FA94-E2B2-9117-6663253B71CC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6" creationId="{1CAEB4B4-F6FD-3EAB-4C35-FF69045662B2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7" creationId="{B043DDDB-2DF7-24EF-71D0-38EBDE9EB6ED}"/>
          </ac:spMkLst>
        </pc:spChg>
        <pc:spChg chg="mod">
          <ac:chgData name="Graf Thomas, SCS-INI-NET-VNC-E2E" userId="487bc3e3-9ce7-4cdd-b7b4-8899ea88d289" providerId="ADAL" clId="{998C6E9F-08F7-4E62-AC9C-ABA31B1909A3}" dt="2025-07-16T15:27:30.984" v="863" actId="1076"/>
          <ac:spMkLst>
            <pc:docMk/>
            <pc:sldMk cId="2699740971" sldId="2145706257"/>
            <ac:spMk id="8" creationId="{88D76369-4005-E2D4-BC5E-CA8C4E1D12C0}"/>
          </ac:spMkLst>
        </pc:spChg>
        <pc:spChg chg="del">
          <ac:chgData name="Graf Thomas, SCS-INI-NET-VNC-E2E" userId="487bc3e3-9ce7-4cdd-b7b4-8899ea88d289" providerId="ADAL" clId="{998C6E9F-08F7-4E62-AC9C-ABA31B1909A3}" dt="2025-07-16T15:23:38.462" v="780" actId="478"/>
          <ac:spMkLst>
            <pc:docMk/>
            <pc:sldMk cId="2699740971" sldId="2145706257"/>
            <ac:spMk id="9" creationId="{21966280-1374-571D-5D9F-38F54E68C14B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31:30.485" v="888" actId="20577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998C6E9F-08F7-4E62-AC9C-ABA31B1909A3}" dt="2025-07-16T15:29:53.624" v="885" actId="20577"/>
          <ac:spMkLst>
            <pc:docMk/>
            <pc:sldMk cId="993903472" sldId="2145706258"/>
            <ac:spMk id="2" creationId="{0553F91E-9379-F985-38A6-7899168980C3}"/>
          </ac:spMkLst>
        </pc:spChg>
        <pc:spChg chg="mod">
          <ac:chgData name="Graf Thomas, SCS-INI-NET-VNC-E2E" userId="487bc3e3-9ce7-4cdd-b7b4-8899ea88d289" providerId="ADAL" clId="{998C6E9F-08F7-4E62-AC9C-ABA31B1909A3}" dt="2025-07-16T15:28:25.544" v="872" actId="1076"/>
          <ac:spMkLst>
            <pc:docMk/>
            <pc:sldMk cId="993903472" sldId="2145706258"/>
            <ac:spMk id="3" creationId="{274D1022-2550-A3FA-593D-4601740B51AD}"/>
          </ac:spMkLst>
        </pc:spChg>
        <pc:spChg chg="mod">
          <ac:chgData name="Graf Thomas, SCS-INI-NET-VNC-E2E" userId="487bc3e3-9ce7-4cdd-b7b4-8899ea88d289" providerId="ADAL" clId="{998C6E9F-08F7-4E62-AC9C-ABA31B1909A3}" dt="2025-07-16T15:31:30.485" v="888" actId="20577"/>
          <ac:spMkLst>
            <pc:docMk/>
            <pc:sldMk cId="993903472" sldId="2145706258"/>
            <ac:spMk id="4" creationId="{D7BB5D7D-08C4-7D3E-AB8C-4F031E4E441C}"/>
          </ac:spMkLst>
        </pc:spChg>
        <pc:spChg chg="del">
          <ac:chgData name="Graf Thomas, SCS-INI-NET-VNC-E2E" userId="487bc3e3-9ce7-4cdd-b7b4-8899ea88d289" providerId="ADAL" clId="{998C6E9F-08F7-4E62-AC9C-ABA31B1909A3}" dt="2025-07-16T15:23:43.666" v="782" actId="478"/>
          <ac:spMkLst>
            <pc:docMk/>
            <pc:sldMk cId="993903472" sldId="2145706258"/>
            <ac:spMk id="5" creationId="{FE3EB633-150E-B8E7-CE21-66724D01E95B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6" creationId="{E7833DC6-BD38-CEFE-D0F0-03FF6444EBB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7" creationId="{DD1BA854-6B76-0446-1D82-9B3E052CE717}"/>
          </ac:spMkLst>
        </pc:spChg>
        <pc:spChg chg="mod">
          <ac:chgData name="Graf Thomas, SCS-INI-NET-VNC-E2E" userId="487bc3e3-9ce7-4cdd-b7b4-8899ea88d289" providerId="ADAL" clId="{998C6E9F-08F7-4E62-AC9C-ABA31B1909A3}" dt="2025-07-16T15:28:28.096" v="873" actId="1076"/>
          <ac:spMkLst>
            <pc:docMk/>
            <pc:sldMk cId="993903472" sldId="2145706258"/>
            <ac:spMk id="8" creationId="{731AADF2-B8C4-FC7B-ABA7-8AA4A577904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9" creationId="{AFD76D37-9934-62C4-8FDC-C3D439B8C155}"/>
          </ac:spMkLst>
        </pc:spChg>
      </pc:sldChg>
      <pc:sldMasterChg chg="del delSldLayout">
        <pc:chgData name="Graf Thomas, SCS-INI-NET-VNC-E2E" userId="487bc3e3-9ce7-4cdd-b7b4-8899ea88d289" providerId="ADAL" clId="{998C6E9F-08F7-4E62-AC9C-ABA31B1909A3}" dt="2025-07-16T06:31:18.122" v="119" actId="47"/>
        <pc:sldMasterMkLst>
          <pc:docMk/>
          <pc:sldMasterMk cId="0" sldId="2147483689"/>
        </pc:sldMasterMkLst>
        <pc:sldLayoutChg chg="del">
          <pc:chgData name="Graf Thomas, SCS-INI-NET-VNC-E2E" userId="487bc3e3-9ce7-4cdd-b7b4-8899ea88d289" providerId="ADAL" clId="{998C6E9F-08F7-4E62-AC9C-ABA31B1909A3}" dt="2025-07-16T06:31:12.783" v="118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7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  <pc:docChgLst>
    <pc:chgData name="Graf Thomas, SCS-INI-NET-VNC-E2E" userId="487bc3e3-9ce7-4cdd-b7b4-8899ea88d289" providerId="ADAL" clId="{BFACD14B-1A44-4893-9355-11AADC92FB2D}"/>
    <pc:docChg chg="undo custSel addSld delSld modSld sldOrd delMainMaster">
      <pc:chgData name="Graf Thomas, SCS-INI-NET-VNC-E2E" userId="487bc3e3-9ce7-4cdd-b7b4-8899ea88d289" providerId="ADAL" clId="{BFACD14B-1A44-4893-9355-11AADC92FB2D}" dt="2025-07-23T15:02:12.632" v="2486" actId="13926"/>
      <pc:docMkLst>
        <pc:docMk/>
      </pc:docMkLst>
      <pc:sldChg chg="delSp del mod ord">
        <pc:chgData name="Graf Thomas, SCS-INI-NET-VNC-E2E" userId="487bc3e3-9ce7-4cdd-b7b4-8899ea88d289" providerId="ADAL" clId="{BFACD14B-1A44-4893-9355-11AADC92FB2D}" dt="2025-07-20T08:37:25.877" v="1177" actId="47"/>
        <pc:sldMkLst>
          <pc:docMk/>
          <pc:sldMk cId="0" sldId="260"/>
        </pc:sldMkLst>
        <pc:picChg chg="del">
          <ac:chgData name="Graf Thomas, SCS-INI-NET-VNC-E2E" userId="487bc3e3-9ce7-4cdd-b7b4-8899ea88d289" providerId="ADAL" clId="{BFACD14B-1A44-4893-9355-11AADC92FB2D}" dt="2025-07-20T08:37:23.251" v="1176" actId="478"/>
          <ac:picMkLst>
            <pc:docMk/>
            <pc:sldMk cId="0" sldId="260"/>
            <ac:picMk id="5" creationId="{87DD8759-DB86-2780-CDD1-E42ACF6F1E22}"/>
          </ac:picMkLst>
        </pc:pic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68"/>
        </pc:sldMkLst>
        <pc:spChg chg="mod">
          <ac:chgData name="Graf Thomas, SCS-INI-NET-VNC-E2E" userId="487bc3e3-9ce7-4cdd-b7b4-8899ea88d289" providerId="ADAL" clId="{BFACD14B-1A44-4893-9355-11AADC92FB2D}" dt="2025-07-20T06:09:36.822" v="1" actId="20577"/>
          <ac:spMkLst>
            <pc:docMk/>
            <pc:sldMk cId="0" sldId="268"/>
            <ac:spMk id="1616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1:26.918" v="31" actId="1076"/>
          <ac:spMkLst>
            <pc:docMk/>
            <pc:sldMk cId="0" sldId="268"/>
            <ac:spMk id="1618" creationId="{00000000-0000-0000-0000-000000000000}"/>
          </ac:spMkLst>
        </pc:spChg>
        <pc:graphicFrameChg chg="mod modGraphic">
          <ac:chgData name="Graf Thomas, SCS-INI-NET-VNC-E2E" userId="487bc3e3-9ce7-4cdd-b7b4-8899ea88d289" providerId="ADAL" clId="{BFACD14B-1A44-4893-9355-11AADC92FB2D}" dt="2025-07-20T06:11:03.536" v="27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69"/>
        </pc:sldMkLst>
        <pc:spChg chg="mod">
          <ac:chgData name="Graf Thomas, SCS-INI-NET-VNC-E2E" userId="487bc3e3-9ce7-4cdd-b7b4-8899ea88d289" providerId="ADAL" clId="{BFACD14B-1A44-4893-9355-11AADC92FB2D}" dt="2025-07-20T06:09:40.103" v="2" actId="20577"/>
          <ac:spMkLst>
            <pc:docMk/>
            <pc:sldMk cId="0" sldId="269"/>
            <ac:spMk id="1625" creationId="{00000000-0000-0000-0000-000000000000}"/>
          </ac:spMkLst>
        </pc:sp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70"/>
        </pc:sldMkLst>
        <pc:spChg chg="mod">
          <ac:chgData name="Graf Thomas, SCS-INI-NET-VNC-E2E" userId="487bc3e3-9ce7-4cdd-b7b4-8899ea88d289" providerId="ADAL" clId="{BFACD14B-1A44-4893-9355-11AADC92FB2D}" dt="2025-07-20T06:09:42.899" v="3" actId="20577"/>
          <ac:spMkLst>
            <pc:docMk/>
            <pc:sldMk cId="0" sldId="270"/>
            <ac:spMk id="1634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10:41:32.709" v="2483" actId="1076"/>
        <pc:sldMkLst>
          <pc:docMk/>
          <pc:sldMk cId="0" sldId="272"/>
        </pc:sldMkLst>
        <pc:spChg chg="mod">
          <ac:chgData name="Graf Thomas, SCS-INI-NET-VNC-E2E" userId="487bc3e3-9ce7-4cdd-b7b4-8899ea88d289" providerId="ADAL" clId="{BFACD14B-1A44-4893-9355-11AADC92FB2D}" dt="2025-07-20T10:23:57.407" v="2008" actId="14100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BFACD14B-1A44-4893-9355-11AADC92FB2D}" dt="2025-07-20T10:15:39.555" v="1992" actId="1076"/>
          <ac:spMkLst>
            <pc:docMk/>
            <pc:sldMk cId="0" sldId="272"/>
            <ac:spMk id="5" creationId="{7AC0F6D0-09C7-5DA3-2396-EC6BDBBAFEDC}"/>
          </ac:spMkLst>
        </pc:spChg>
        <pc:spChg chg="mod">
          <ac:chgData name="Graf Thomas, SCS-INI-NET-VNC-E2E" userId="487bc3e3-9ce7-4cdd-b7b4-8899ea88d289" providerId="ADAL" clId="{BFACD14B-1A44-4893-9355-11AADC92FB2D}" dt="2025-07-20T10:38:27.032" v="2474" actId="255"/>
          <ac:spMkLst>
            <pc:docMk/>
            <pc:sldMk cId="0" sldId="272"/>
            <ac:spMk id="1652" creationId="{00000000-0000-0000-0000-000000000000}"/>
          </ac:spMkLst>
        </pc:spChg>
        <pc:spChg chg="del mod">
          <ac:chgData name="Graf Thomas, SCS-INI-NET-VNC-E2E" userId="487bc3e3-9ce7-4cdd-b7b4-8899ea88d289" providerId="ADAL" clId="{BFACD14B-1A44-4893-9355-11AADC92FB2D}" dt="2025-07-20T08:57:54.783" v="1543" actId="478"/>
          <ac:spMkLst>
            <pc:docMk/>
            <pc:sldMk cId="0" sldId="272"/>
            <ac:spMk id="1654" creationId="{00000000-0000-0000-0000-000000000000}"/>
          </ac:spMkLst>
        </pc:spChg>
        <pc:picChg chg="add mod">
          <ac:chgData name="Graf Thomas, SCS-INI-NET-VNC-E2E" userId="487bc3e3-9ce7-4cdd-b7b4-8899ea88d289" providerId="ADAL" clId="{BFACD14B-1A44-4893-9355-11AADC92FB2D}" dt="2025-07-20T10:41:32.709" v="2483" actId="1076"/>
          <ac:picMkLst>
            <pc:docMk/>
            <pc:sldMk cId="0" sldId="272"/>
            <ac:picMk id="7" creationId="{EAD25021-E081-7BBA-D236-73A3A45ED8C6}"/>
          </ac:picMkLst>
        </pc:picChg>
        <pc:picChg chg="del mod">
          <ac:chgData name="Graf Thomas, SCS-INI-NET-VNC-E2E" userId="487bc3e3-9ce7-4cdd-b7b4-8899ea88d289" providerId="ADAL" clId="{BFACD14B-1A44-4893-9355-11AADC92FB2D}" dt="2025-07-20T10:10:14.534" v="1887" actId="478"/>
          <ac:picMkLst>
            <pc:docMk/>
            <pc:sldMk cId="0" sldId="272"/>
            <ac:picMk id="1026" creationId="{DEF6E705-D3F7-6DDA-9161-BB00BF7C8D4D}"/>
          </ac:picMkLst>
        </pc:picChg>
      </pc:sldChg>
      <pc:sldChg chg="modSp mod">
        <pc:chgData name="Graf Thomas, SCS-INI-NET-VNC-E2E" userId="487bc3e3-9ce7-4cdd-b7b4-8899ea88d289" providerId="ADAL" clId="{BFACD14B-1A44-4893-9355-11AADC92FB2D}" dt="2025-07-23T15:02:12.632" v="2486" actId="13926"/>
        <pc:sldMkLst>
          <pc:docMk/>
          <pc:sldMk cId="3616314567" sldId="274"/>
        </pc:sldMkLst>
        <pc:spChg chg="mod">
          <ac:chgData name="Graf Thomas, SCS-INI-NET-VNC-E2E" userId="487bc3e3-9ce7-4cdd-b7b4-8899ea88d289" providerId="ADAL" clId="{BFACD14B-1A44-4893-9355-11AADC92FB2D}" dt="2025-07-23T15:02:12.632" v="2486" actId="13926"/>
          <ac:spMkLst>
            <pc:docMk/>
            <pc:sldMk cId="3616314567" sldId="274"/>
            <ac:spMk id="9" creationId="{A24BD4EE-319E-99D8-8524-268A6B1E7127}"/>
          </ac:spMkLst>
        </pc:spChg>
      </pc:sldChg>
      <pc:sldChg chg="del">
        <pc:chgData name="Graf Thomas, SCS-INI-NET-VNC-E2E" userId="487bc3e3-9ce7-4cdd-b7b4-8899ea88d289" providerId="ADAL" clId="{BFACD14B-1A44-4893-9355-11AADC92FB2D}" dt="2025-07-20T08:39:04.726" v="1193" actId="47"/>
        <pc:sldMkLst>
          <pc:docMk/>
          <pc:sldMk cId="2342902973" sldId="275"/>
        </pc:sldMkLst>
      </pc:sldChg>
      <pc:sldChg chg="del">
        <pc:chgData name="Graf Thomas, SCS-INI-NET-VNC-E2E" userId="487bc3e3-9ce7-4cdd-b7b4-8899ea88d289" providerId="ADAL" clId="{BFACD14B-1A44-4893-9355-11AADC92FB2D}" dt="2025-07-20T08:38:12.481" v="1178" actId="47"/>
        <pc:sldMkLst>
          <pc:docMk/>
          <pc:sldMk cId="4289221130" sldId="2145706251"/>
        </pc:sldMkLst>
      </pc:sldChg>
      <pc:sldChg chg="modSp mod">
        <pc:chgData name="Graf Thomas, SCS-INI-NET-VNC-E2E" userId="487bc3e3-9ce7-4cdd-b7b4-8899ea88d289" providerId="ADAL" clId="{BFACD14B-1A44-4893-9355-11AADC92FB2D}" dt="2025-07-20T10:24:09.924" v="2012" actId="14100"/>
        <pc:sldMkLst>
          <pc:docMk/>
          <pc:sldMk cId="931357574" sldId="2145706252"/>
        </pc:sldMkLst>
        <pc:spChg chg="mod">
          <ac:chgData name="Graf Thomas, SCS-INI-NET-VNC-E2E" userId="487bc3e3-9ce7-4cdd-b7b4-8899ea88d289" providerId="ADAL" clId="{BFACD14B-1A44-4893-9355-11AADC92FB2D}" dt="2025-07-20T10:24:09.924" v="2012" actId="14100"/>
          <ac:spMkLst>
            <pc:docMk/>
            <pc:sldMk cId="931357574" sldId="2145706252"/>
            <ac:spMk id="6" creationId="{E2A1D90E-A8CA-A0B2-E70E-B0E1D4061159}"/>
          </ac:spMkLst>
        </pc:spChg>
        <pc:spChg chg="mod">
          <ac:chgData name="Graf Thomas, SCS-INI-NET-VNC-E2E" userId="487bc3e3-9ce7-4cdd-b7b4-8899ea88d289" providerId="ADAL" clId="{BFACD14B-1A44-4893-9355-11AADC92FB2D}" dt="2025-07-20T08:38:48.507" v="1192" actId="20577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modSp mod">
        <pc:chgData name="Graf Thomas, SCS-INI-NET-VNC-E2E" userId="487bc3e3-9ce7-4cdd-b7b4-8899ea88d289" providerId="ADAL" clId="{BFACD14B-1A44-4893-9355-11AADC92FB2D}" dt="2025-07-20T10:24:05.250" v="2010" actId="14100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BFACD14B-1A44-4893-9355-11AADC92FB2D}" dt="2025-07-20T10:24:05.250" v="2010" actId="14100"/>
          <ac:spMkLst>
            <pc:docMk/>
            <pc:sldMk cId="3287642256" sldId="2145706253"/>
            <ac:spMk id="2" creationId="{C84D12F9-3061-EEA0-7808-1A07043E5C55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3" creationId="{11F9C73F-F277-F3DD-ED33-A919567698D8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4" creationId="{8EBE41FF-4E85-B0E5-1141-4E121626D56A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5" creationId="{D0C5CC3C-D47E-A180-00A8-C95704DCC769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1538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08:55:21.424" v="1534" actId="20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BFACD14B-1A44-4893-9355-11AADC92FB2D}" dt="2025-07-20T07:55:02.066" v="586" actId="20577"/>
          <ac:spMkLst>
            <pc:docMk/>
            <pc:sldMk cId="3946747757" sldId="2145706256"/>
            <ac:spMk id="2" creationId="{686EF698-6A6D-3E7E-4626-70ABC348C7A0}"/>
          </ac:spMkLst>
        </pc:spChg>
        <pc:spChg chg="mod">
          <ac:chgData name="Graf Thomas, SCS-INI-NET-VNC-E2E" userId="487bc3e3-9ce7-4cdd-b7b4-8899ea88d289" providerId="ADAL" clId="{BFACD14B-1A44-4893-9355-11AADC92FB2D}" dt="2025-07-20T08:55:21.424" v="1534" actId="207"/>
          <ac:spMkLst>
            <pc:docMk/>
            <pc:sldMk cId="3946747757" sldId="2145706256"/>
            <ac:spMk id="4" creationId="{4F966045-DC6F-F963-57F9-4F2D9C667CDF}"/>
          </ac:spMkLst>
        </pc:spChg>
        <pc:spChg chg="del">
          <ac:chgData name="Graf Thomas, SCS-INI-NET-VNC-E2E" userId="487bc3e3-9ce7-4cdd-b7b4-8899ea88d289" providerId="ADAL" clId="{BFACD14B-1A44-4893-9355-11AADC92FB2D}" dt="2025-07-20T06:18:21.987" v="88" actId="478"/>
          <ac:spMkLst>
            <pc:docMk/>
            <pc:sldMk cId="3946747757" sldId="2145706256"/>
            <ac:spMk id="5" creationId="{61AFCB7D-1F41-3E4F-6433-49CEB68AC1BF}"/>
          </ac:spMkLst>
        </pc:spChg>
        <pc:spChg chg="del">
          <ac:chgData name="Graf Thomas, SCS-INI-NET-VNC-E2E" userId="487bc3e3-9ce7-4cdd-b7b4-8899ea88d289" providerId="ADAL" clId="{BFACD14B-1A44-4893-9355-11AADC92FB2D}" dt="2025-07-20T06:18:24.584" v="89" actId="478"/>
          <ac:spMkLst>
            <pc:docMk/>
            <pc:sldMk cId="3946747757" sldId="2145706256"/>
            <ac:spMk id="6" creationId="{A74BA834-EAC9-4BFC-FAF7-5769E84AC551}"/>
          </ac:spMkLst>
        </pc:spChg>
        <pc:spChg chg="del">
          <ac:chgData name="Graf Thomas, SCS-INI-NET-VNC-E2E" userId="487bc3e3-9ce7-4cdd-b7b4-8899ea88d289" providerId="ADAL" clId="{BFACD14B-1A44-4893-9355-11AADC92FB2D}" dt="2025-07-20T06:18:26.647" v="90" actId="478"/>
          <ac:spMkLst>
            <pc:docMk/>
            <pc:sldMk cId="3946747757" sldId="2145706256"/>
            <ac:spMk id="7" creationId="{2D41A398-4087-3EA9-7133-7079B55579CA}"/>
          </ac:spMkLst>
        </pc:spChg>
        <pc:spChg chg="add mod">
          <ac:chgData name="Graf Thomas, SCS-INI-NET-VNC-E2E" userId="487bc3e3-9ce7-4cdd-b7b4-8899ea88d289" providerId="ADAL" clId="{BFACD14B-1A44-4893-9355-11AADC92FB2D}" dt="2025-07-20T06:26:10.534" v="547" actId="1076"/>
          <ac:spMkLst>
            <pc:docMk/>
            <pc:sldMk cId="3946747757" sldId="2145706256"/>
            <ac:spMk id="9" creationId="{7922C380-23A1-81D4-6DAB-6D63599EBA3F}"/>
          </ac:spMkLst>
        </pc:spChg>
        <pc:spChg chg="add mod">
          <ac:chgData name="Graf Thomas, SCS-INI-NET-VNC-E2E" userId="487bc3e3-9ce7-4cdd-b7b4-8899ea88d289" providerId="ADAL" clId="{BFACD14B-1A44-4893-9355-11AADC92FB2D}" dt="2025-07-20T08:27:35.294" v="954" actId="1076"/>
          <ac:spMkLst>
            <pc:docMk/>
            <pc:sldMk cId="3946747757" sldId="2145706256"/>
            <ac:spMk id="11" creationId="{FF0B675D-378B-8AD6-2D31-CF51E7126CD3}"/>
          </ac:spMkLst>
        </pc:spChg>
        <pc:picChg chg="add mod">
          <ac:chgData name="Graf Thomas, SCS-INI-NET-VNC-E2E" userId="487bc3e3-9ce7-4cdd-b7b4-8899ea88d289" providerId="ADAL" clId="{BFACD14B-1A44-4893-9355-11AADC92FB2D}" dt="2025-07-20T06:26:04.088" v="546" actId="14100"/>
          <ac:picMkLst>
            <pc:docMk/>
            <pc:sldMk cId="3946747757" sldId="2145706256"/>
            <ac:picMk id="8" creationId="{58636C0E-3245-7D90-A8AA-CD66A9EEEB1E}"/>
          </ac:picMkLst>
        </pc:picChg>
      </pc:sldChg>
      <pc:sldChg chg="modSp mod">
        <pc:chgData name="Graf Thomas, SCS-INI-NET-VNC-E2E" userId="487bc3e3-9ce7-4cdd-b7b4-8899ea88d289" providerId="ADAL" clId="{BFACD14B-1A44-4893-9355-11AADC92FB2D}" dt="2025-07-20T10:24:19.675" v="2015" actId="14100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BFACD14B-1A44-4893-9355-11AADC92FB2D}" dt="2025-07-20T08:34:52.945" v="1173" actId="1076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BFACD14B-1A44-4893-9355-11AADC92FB2D}" dt="2025-07-20T08:34:42.492" v="1170" actId="1076"/>
          <ac:spMkLst>
            <pc:docMk/>
            <pc:sldMk cId="2699740971" sldId="2145706257"/>
            <ac:spMk id="4" creationId="{E754BC54-AB85-7184-459D-ABCE8E75C5F7}"/>
          </ac:spMkLst>
        </pc:spChg>
        <pc:spChg chg="mod">
          <ac:chgData name="Graf Thomas, SCS-INI-NET-VNC-E2E" userId="487bc3e3-9ce7-4cdd-b7b4-8899ea88d289" providerId="ADAL" clId="{BFACD14B-1A44-4893-9355-11AADC92FB2D}" dt="2025-07-20T10:24:19.675" v="2015" actId="14100"/>
          <ac:spMkLst>
            <pc:docMk/>
            <pc:sldMk cId="2699740971" sldId="2145706257"/>
            <ac:spMk id="7" creationId="{B043DDDB-2DF7-24EF-71D0-38EBDE9EB6ED}"/>
          </ac:spMkLst>
        </pc:spChg>
        <pc:spChg chg="mod">
          <ac:chgData name="Graf Thomas, SCS-INI-NET-VNC-E2E" userId="487bc3e3-9ce7-4cdd-b7b4-8899ea88d289" providerId="ADAL" clId="{BFACD14B-1A44-4893-9355-11AADC92FB2D}" dt="2025-07-20T08:34:50.173" v="1172" actId="1076"/>
          <ac:spMkLst>
            <pc:docMk/>
            <pc:sldMk cId="2699740971" sldId="2145706257"/>
            <ac:spMk id="8" creationId="{88D76369-4005-E2D4-BC5E-CA8C4E1D12C0}"/>
          </ac:spMkLst>
        </pc:spChg>
      </pc:sldChg>
      <pc:sldChg chg="modSp mod">
        <pc:chgData name="Graf Thomas, SCS-INI-NET-VNC-E2E" userId="487bc3e3-9ce7-4cdd-b7b4-8899ea88d289" providerId="ADAL" clId="{BFACD14B-1A44-4893-9355-11AADC92FB2D}" dt="2025-07-20T10:24:15.763" v="2014" actId="14100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BFACD14B-1A44-4893-9355-11AADC92FB2D}" dt="2025-07-20T08:47:28.532" v="1229" actId="20577"/>
          <ac:spMkLst>
            <pc:docMk/>
            <pc:sldMk cId="993903472" sldId="2145706258"/>
            <ac:spMk id="4" creationId="{D7BB5D7D-08C4-7D3E-AB8C-4F031E4E441C}"/>
          </ac:spMkLst>
        </pc:spChg>
        <pc:spChg chg="mod">
          <ac:chgData name="Graf Thomas, SCS-INI-NET-VNC-E2E" userId="487bc3e3-9ce7-4cdd-b7b4-8899ea88d289" providerId="ADAL" clId="{BFACD14B-1A44-4893-9355-11AADC92FB2D}" dt="2025-07-20T10:24:15.763" v="2014" actId="14100"/>
          <ac:spMkLst>
            <pc:docMk/>
            <pc:sldMk cId="993903472" sldId="2145706258"/>
            <ac:spMk id="9" creationId="{AFD76D37-9934-62C4-8FDC-C3D439B8C155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10:14:54.367" v="1990" actId="14100"/>
        <pc:sldMkLst>
          <pc:docMk/>
          <pc:sldMk cId="0" sldId="2145706259"/>
        </pc:sldMkLst>
        <pc:spChg chg="add mod">
          <ac:chgData name="Graf Thomas, SCS-INI-NET-VNC-E2E" userId="487bc3e3-9ce7-4cdd-b7b4-8899ea88d289" providerId="ADAL" clId="{BFACD14B-1A44-4893-9355-11AADC92FB2D}" dt="2025-07-20T10:14:54.367" v="1990" actId="14100"/>
          <ac:spMkLst>
            <pc:docMk/>
            <pc:sldMk cId="0" sldId="2145706259"/>
            <ac:spMk id="4" creationId="{04A05E38-320E-64D4-9873-B2E470A6B227}"/>
          </ac:spMkLst>
        </pc:spChg>
        <pc:spChg chg="mod">
          <ac:chgData name="Graf Thomas, SCS-INI-NET-VNC-E2E" userId="487bc3e3-9ce7-4cdd-b7b4-8899ea88d289" providerId="ADAL" clId="{BFACD14B-1A44-4893-9355-11AADC92FB2D}" dt="2025-07-20T06:13:41.698" v="43" actId="20577"/>
          <ac:spMkLst>
            <pc:docMk/>
            <pc:sldMk cId="0" sldId="2145706259"/>
            <ac:spMk id="1616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24.788" v="34" actId="20577"/>
          <ac:spMkLst>
            <pc:docMk/>
            <pc:sldMk cId="0" sldId="2145706259"/>
            <ac:spMk id="1618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8:13:41.608" v="889"/>
          <ac:graphicFrameMkLst>
            <pc:docMk/>
            <pc:sldMk cId="0" sldId="2145706259"/>
            <ac:graphicFrameMk id="1617" creationId="{00000000-0000-0000-0000-000000000000}"/>
          </ac:graphicFrameMkLst>
        </pc:graphicFrameChg>
        <pc:picChg chg="add mod">
          <ac:chgData name="Graf Thomas, SCS-INI-NET-VNC-E2E" userId="487bc3e3-9ce7-4cdd-b7b4-8899ea88d289" providerId="ADAL" clId="{BFACD14B-1A44-4893-9355-11AADC92FB2D}" dt="2025-07-20T06:15:52.280" v="53" actId="1076"/>
          <ac:picMkLst>
            <pc:docMk/>
            <pc:sldMk cId="0" sldId="2145706259"/>
            <ac:picMk id="3" creationId="{04B75012-9700-A7EE-F8A6-4EAFFF022AFF}"/>
          </ac:picMkLst>
        </pc:picChg>
        <pc:picChg chg="del">
          <ac:chgData name="Graf Thomas, SCS-INI-NET-VNC-E2E" userId="487bc3e3-9ce7-4cdd-b7b4-8899ea88d289" providerId="ADAL" clId="{BFACD14B-1A44-4893-9355-11AADC92FB2D}" dt="2025-07-20T06:15:34.289" v="46" actId="478"/>
          <ac:picMkLst>
            <pc:docMk/>
            <pc:sldMk cId="0" sldId="2145706259"/>
            <ac:picMk id="5" creationId="{80C8860E-BA5E-E82F-E0F2-E3E2E5A2D8A4}"/>
          </ac:picMkLst>
        </pc:picChg>
      </pc:sldChg>
      <pc:sldChg chg="addSp delSp modSp mod">
        <pc:chgData name="Graf Thomas, SCS-INI-NET-VNC-E2E" userId="487bc3e3-9ce7-4cdd-b7b4-8899ea88d289" providerId="ADAL" clId="{BFACD14B-1A44-4893-9355-11AADC92FB2D}" dt="2025-07-20T06:15:56.560" v="55"/>
        <pc:sldMkLst>
          <pc:docMk/>
          <pc:sldMk cId="0" sldId="2145706260"/>
        </pc:sldMkLst>
        <pc:spChg chg="mod">
          <ac:chgData name="Graf Thomas, SCS-INI-NET-VNC-E2E" userId="487bc3e3-9ce7-4cdd-b7b4-8899ea88d289" providerId="ADAL" clId="{BFACD14B-1A44-4893-9355-11AADC92FB2D}" dt="2025-07-20T06:13:43.980" v="44" actId="20577"/>
          <ac:spMkLst>
            <pc:docMk/>
            <pc:sldMk cId="0" sldId="2145706260"/>
            <ac:spMk id="1625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27.853" v="35" actId="20577"/>
          <ac:spMkLst>
            <pc:docMk/>
            <pc:sldMk cId="0" sldId="2145706260"/>
            <ac:spMk id="1627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6:12:47.021" v="38"/>
          <ac:graphicFrameMkLst>
            <pc:docMk/>
            <pc:sldMk cId="0" sldId="2145706260"/>
            <ac:graphicFrameMk id="1626" creationId="{00000000-0000-0000-0000-000000000000}"/>
          </ac:graphicFrameMkLst>
        </pc:graphicFrameChg>
        <pc:picChg chg="del">
          <ac:chgData name="Graf Thomas, SCS-INI-NET-VNC-E2E" userId="487bc3e3-9ce7-4cdd-b7b4-8899ea88d289" providerId="ADAL" clId="{BFACD14B-1A44-4893-9355-11AADC92FB2D}" dt="2025-07-20T06:15:56.177" v="54" actId="478"/>
          <ac:picMkLst>
            <pc:docMk/>
            <pc:sldMk cId="0" sldId="2145706260"/>
            <ac:picMk id="2" creationId="{0DC407FB-5719-4498-0D94-3D6A8132E627}"/>
          </ac:picMkLst>
        </pc:picChg>
        <pc:picChg chg="add mod">
          <ac:chgData name="Graf Thomas, SCS-INI-NET-VNC-E2E" userId="487bc3e3-9ce7-4cdd-b7b4-8899ea88d289" providerId="ADAL" clId="{BFACD14B-1A44-4893-9355-11AADC92FB2D}" dt="2025-07-20T06:15:56.560" v="55"/>
          <ac:picMkLst>
            <pc:docMk/>
            <pc:sldMk cId="0" sldId="2145706260"/>
            <ac:picMk id="3" creationId="{DAF71B12-FDDC-E9E7-52C4-FBB3A5FB13DD}"/>
          </ac:picMkLst>
        </pc:picChg>
      </pc:sldChg>
      <pc:sldChg chg="addSp delSp modSp mod">
        <pc:chgData name="Graf Thomas, SCS-INI-NET-VNC-E2E" userId="487bc3e3-9ce7-4cdd-b7b4-8899ea88d289" providerId="ADAL" clId="{BFACD14B-1A44-4893-9355-11AADC92FB2D}" dt="2025-07-20T06:15:59.792" v="57"/>
        <pc:sldMkLst>
          <pc:docMk/>
          <pc:sldMk cId="0" sldId="2145706261"/>
        </pc:sldMkLst>
        <pc:spChg chg="mod">
          <ac:chgData name="Graf Thomas, SCS-INI-NET-VNC-E2E" userId="487bc3e3-9ce7-4cdd-b7b4-8899ea88d289" providerId="ADAL" clId="{BFACD14B-1A44-4893-9355-11AADC92FB2D}" dt="2025-07-20T06:13:46.102" v="45" actId="20577"/>
          <ac:spMkLst>
            <pc:docMk/>
            <pc:sldMk cId="0" sldId="2145706261"/>
            <ac:spMk id="1634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30.827" v="36" actId="20577"/>
          <ac:spMkLst>
            <pc:docMk/>
            <pc:sldMk cId="0" sldId="2145706261"/>
            <ac:spMk id="1636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6:13:18.712" v="42"/>
          <ac:graphicFrameMkLst>
            <pc:docMk/>
            <pc:sldMk cId="0" sldId="2145706261"/>
            <ac:graphicFrameMk id="1635" creationId="{00000000-0000-0000-0000-000000000000}"/>
          </ac:graphicFrameMkLst>
        </pc:graphicFrameChg>
        <pc:picChg chg="del">
          <ac:chgData name="Graf Thomas, SCS-INI-NET-VNC-E2E" userId="487bc3e3-9ce7-4cdd-b7b4-8899ea88d289" providerId="ADAL" clId="{BFACD14B-1A44-4893-9355-11AADC92FB2D}" dt="2025-07-20T06:15:59.488" v="56" actId="478"/>
          <ac:picMkLst>
            <pc:docMk/>
            <pc:sldMk cId="0" sldId="2145706261"/>
            <ac:picMk id="2" creationId="{736478E4-6E99-4D54-C4F6-928360B2EAAB}"/>
          </ac:picMkLst>
        </pc:picChg>
        <pc:picChg chg="add mod">
          <ac:chgData name="Graf Thomas, SCS-INI-NET-VNC-E2E" userId="487bc3e3-9ce7-4cdd-b7b4-8899ea88d289" providerId="ADAL" clId="{BFACD14B-1A44-4893-9355-11AADC92FB2D}" dt="2025-07-20T06:15:59.792" v="57"/>
          <ac:picMkLst>
            <pc:docMk/>
            <pc:sldMk cId="0" sldId="2145706261"/>
            <ac:picMk id="3" creationId="{7727D576-E652-D8DE-D36C-6C3A1A31CF0B}"/>
          </ac:picMkLst>
        </pc:picChg>
      </pc:sldChg>
      <pc:sldChg chg="modSp add mod">
        <pc:chgData name="Graf Thomas, SCS-INI-NET-VNC-E2E" userId="487bc3e3-9ce7-4cdd-b7b4-8899ea88d289" providerId="ADAL" clId="{BFACD14B-1A44-4893-9355-11AADC92FB2D}" dt="2025-07-20T10:24:24.743" v="2016" actId="14100"/>
        <pc:sldMkLst>
          <pc:docMk/>
          <pc:sldMk cId="219516002" sldId="2145706262"/>
        </pc:sldMkLst>
        <pc:spChg chg="mod">
          <ac:chgData name="Graf Thomas, SCS-INI-NET-VNC-E2E" userId="487bc3e3-9ce7-4cdd-b7b4-8899ea88d289" providerId="ADAL" clId="{BFACD14B-1A44-4893-9355-11AADC92FB2D}" dt="2025-07-20T08:56:08.770" v="1537" actId="14100"/>
          <ac:spMkLst>
            <pc:docMk/>
            <pc:sldMk cId="219516002" sldId="2145706262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BFACD14B-1A44-4893-9355-11AADC92FB2D}" dt="2025-07-20T08:34:06.569" v="1165" actId="1076"/>
          <ac:spMkLst>
            <pc:docMk/>
            <pc:sldMk cId="219516002" sldId="2145706262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BFACD14B-1A44-4893-9355-11AADC92FB2D}" dt="2025-07-20T08:33:58.112" v="1164" actId="1076"/>
          <ac:spMkLst>
            <pc:docMk/>
            <pc:sldMk cId="219516002" sldId="2145706262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BFACD14B-1A44-4893-9355-11AADC92FB2D}" dt="2025-07-20T08:34:08.417" v="1166" actId="1076"/>
          <ac:spMkLst>
            <pc:docMk/>
            <pc:sldMk cId="219516002" sldId="2145706262"/>
            <ac:spMk id="7" creationId="{2D41A398-4087-3EA9-7133-7079B55579CA}"/>
          </ac:spMkLst>
        </pc:spChg>
        <pc:spChg chg="mod">
          <ac:chgData name="Graf Thomas, SCS-INI-NET-VNC-E2E" userId="487bc3e3-9ce7-4cdd-b7b4-8899ea88d289" providerId="ADAL" clId="{BFACD14B-1A44-4893-9355-11AADC92FB2D}" dt="2025-07-20T10:24:24.743" v="2016" actId="14100"/>
          <ac:spMkLst>
            <pc:docMk/>
            <pc:sldMk cId="219516002" sldId="2145706262"/>
            <ac:spMk id="16" creationId="{B2E24CF3-77C0-F3B3-44FA-2F83998FDF16}"/>
          </ac:spMkLst>
        </pc:spChg>
      </pc:sldChg>
      <pc:sldChg chg="addSp delSp modSp add mod">
        <pc:chgData name="Graf Thomas, SCS-INI-NET-VNC-E2E" userId="487bc3e3-9ce7-4cdd-b7b4-8899ea88d289" providerId="ADAL" clId="{BFACD14B-1A44-4893-9355-11AADC92FB2D}" dt="2025-07-20T08:55:46.342" v="1535" actId="948"/>
        <pc:sldMkLst>
          <pc:docMk/>
          <pc:sldMk cId="913270623" sldId="2145706263"/>
        </pc:sldMkLst>
        <pc:spChg chg="mod">
          <ac:chgData name="Graf Thomas, SCS-INI-NET-VNC-E2E" userId="487bc3e3-9ce7-4cdd-b7b4-8899ea88d289" providerId="ADAL" clId="{BFACD14B-1A44-4893-9355-11AADC92FB2D}" dt="2025-07-20T07:55:18.731" v="618" actId="20577"/>
          <ac:spMkLst>
            <pc:docMk/>
            <pc:sldMk cId="913270623" sldId="2145706263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BFACD14B-1A44-4893-9355-11AADC92FB2D}" dt="2025-07-20T08:08:40.827" v="848" actId="1076"/>
          <ac:spMkLst>
            <pc:docMk/>
            <pc:sldMk cId="913270623" sldId="2145706263"/>
            <ac:spMk id="3" creationId="{7667FB53-34F2-36F8-66B4-F2EC8DA87CD3}"/>
          </ac:spMkLst>
        </pc:spChg>
        <pc:spChg chg="mod">
          <ac:chgData name="Graf Thomas, SCS-INI-NET-VNC-E2E" userId="487bc3e3-9ce7-4cdd-b7b4-8899ea88d289" providerId="ADAL" clId="{BFACD14B-1A44-4893-9355-11AADC92FB2D}" dt="2025-07-20T08:55:46.342" v="1535" actId="948"/>
          <ac:spMkLst>
            <pc:docMk/>
            <pc:sldMk cId="913270623" sldId="2145706263"/>
            <ac:spMk id="4" creationId="{4F966045-DC6F-F963-57F9-4F2D9C667CDF}"/>
          </ac:spMkLst>
        </pc:spChg>
        <pc:spChg chg="add del mod">
          <ac:chgData name="Graf Thomas, SCS-INI-NET-VNC-E2E" userId="487bc3e3-9ce7-4cdd-b7b4-8899ea88d289" providerId="ADAL" clId="{BFACD14B-1A44-4893-9355-11AADC92FB2D}" dt="2025-07-20T08:03:11.490" v="656" actId="478"/>
          <ac:spMkLst>
            <pc:docMk/>
            <pc:sldMk cId="913270623" sldId="2145706263"/>
            <ac:spMk id="5" creationId="{91C6F7F7-8B45-76B9-187F-4FD3D88DE2F5}"/>
          </ac:spMkLst>
        </pc:spChg>
        <pc:spChg chg="add del mod">
          <ac:chgData name="Graf Thomas, SCS-INI-NET-VNC-E2E" userId="487bc3e3-9ce7-4cdd-b7b4-8899ea88d289" providerId="ADAL" clId="{BFACD14B-1A44-4893-9355-11AADC92FB2D}" dt="2025-07-20T08:03:08.364" v="655" actId="478"/>
          <ac:spMkLst>
            <pc:docMk/>
            <pc:sldMk cId="913270623" sldId="2145706263"/>
            <ac:spMk id="6" creationId="{932E1FC3-7C20-C5C5-BB9E-A53A7F451159}"/>
          </ac:spMkLst>
        </pc:spChg>
        <pc:spChg chg="add mod">
          <ac:chgData name="Graf Thomas, SCS-INI-NET-VNC-E2E" userId="487bc3e3-9ce7-4cdd-b7b4-8899ea88d289" providerId="ADAL" clId="{BFACD14B-1A44-4893-9355-11AADC92FB2D}" dt="2025-07-20T08:08:52.725" v="851" actId="1076"/>
          <ac:spMkLst>
            <pc:docMk/>
            <pc:sldMk cId="913270623" sldId="2145706263"/>
            <ac:spMk id="7" creationId="{682A2421-5D5D-38F4-8668-8C8B2CFE040A}"/>
          </ac:spMkLst>
        </pc:spChg>
        <pc:spChg chg="del">
          <ac:chgData name="Graf Thomas, SCS-INI-NET-VNC-E2E" userId="487bc3e3-9ce7-4cdd-b7b4-8899ea88d289" providerId="ADAL" clId="{BFACD14B-1A44-4893-9355-11AADC92FB2D}" dt="2025-07-20T07:55:43.377" v="619" actId="478"/>
          <ac:spMkLst>
            <pc:docMk/>
            <pc:sldMk cId="913270623" sldId="2145706263"/>
            <ac:spMk id="9" creationId="{7922C380-23A1-81D4-6DAB-6D63599EBA3F}"/>
          </ac:spMkLst>
        </pc:spChg>
        <pc:spChg chg="add mod">
          <ac:chgData name="Graf Thomas, SCS-INI-NET-VNC-E2E" userId="487bc3e3-9ce7-4cdd-b7b4-8899ea88d289" providerId="ADAL" clId="{BFACD14B-1A44-4893-9355-11AADC92FB2D}" dt="2025-07-20T08:15:43.866" v="891" actId="13926"/>
          <ac:spMkLst>
            <pc:docMk/>
            <pc:sldMk cId="913270623" sldId="2145706263"/>
            <ac:spMk id="10" creationId="{5283D354-F59F-4C45-38B9-6B5D1E43B150}"/>
          </ac:spMkLst>
        </pc:spChg>
        <pc:spChg chg="mod">
          <ac:chgData name="Graf Thomas, SCS-INI-NET-VNC-E2E" userId="487bc3e3-9ce7-4cdd-b7b4-8899ea88d289" providerId="ADAL" clId="{BFACD14B-1A44-4893-9355-11AADC92FB2D}" dt="2025-07-20T08:15:36.707" v="890" actId="13926"/>
          <ac:spMkLst>
            <pc:docMk/>
            <pc:sldMk cId="913270623" sldId="2145706263"/>
            <ac:spMk id="11" creationId="{FF0B675D-378B-8AD6-2D31-CF51E7126CD3}"/>
          </ac:spMkLst>
        </pc:spChg>
        <pc:spChg chg="add mod">
          <ac:chgData name="Graf Thomas, SCS-INI-NET-VNC-E2E" userId="487bc3e3-9ce7-4cdd-b7b4-8899ea88d289" providerId="ADAL" clId="{BFACD14B-1A44-4893-9355-11AADC92FB2D}" dt="2025-07-20T08:10:16.326" v="864" actId="1076"/>
          <ac:spMkLst>
            <pc:docMk/>
            <pc:sldMk cId="913270623" sldId="2145706263"/>
            <ac:spMk id="13" creationId="{00B0CCC9-970A-B176-DEBB-A6E7CFECAD51}"/>
          </ac:spMkLst>
        </pc:spChg>
        <pc:spChg chg="add mod">
          <ac:chgData name="Graf Thomas, SCS-INI-NET-VNC-E2E" userId="487bc3e3-9ce7-4cdd-b7b4-8899ea88d289" providerId="ADAL" clId="{BFACD14B-1A44-4893-9355-11AADC92FB2D}" dt="2025-07-20T08:10:33.811" v="880" actId="1035"/>
          <ac:spMkLst>
            <pc:docMk/>
            <pc:sldMk cId="913270623" sldId="2145706263"/>
            <ac:spMk id="17" creationId="{E5965596-57E6-B56E-A0A2-9CBDBE6838B5}"/>
          </ac:spMkLst>
        </pc:spChg>
        <pc:spChg chg="add mod">
          <ac:chgData name="Graf Thomas, SCS-INI-NET-VNC-E2E" userId="487bc3e3-9ce7-4cdd-b7b4-8899ea88d289" providerId="ADAL" clId="{BFACD14B-1A44-4893-9355-11AADC92FB2D}" dt="2025-07-20T08:11:01.043" v="888" actId="1076"/>
          <ac:spMkLst>
            <pc:docMk/>
            <pc:sldMk cId="913270623" sldId="2145706263"/>
            <ac:spMk id="18" creationId="{A0B7F025-291E-AEE0-816A-1A7D6DC46627}"/>
          </ac:spMkLst>
        </pc:spChg>
        <pc:spChg chg="add mod">
          <ac:chgData name="Graf Thomas, SCS-INI-NET-VNC-E2E" userId="487bc3e3-9ce7-4cdd-b7b4-8899ea88d289" providerId="ADAL" clId="{BFACD14B-1A44-4893-9355-11AADC92FB2D}" dt="2025-07-20T08:10:56.148" v="887" actId="1076"/>
          <ac:spMkLst>
            <pc:docMk/>
            <pc:sldMk cId="913270623" sldId="2145706263"/>
            <ac:spMk id="19" creationId="{A0199EF1-6CCA-F953-C022-7AA5DCDFB4E4}"/>
          </ac:spMkLst>
        </pc:spChg>
        <pc:picChg chg="del">
          <ac:chgData name="Graf Thomas, SCS-INI-NET-VNC-E2E" userId="487bc3e3-9ce7-4cdd-b7b4-8899ea88d289" providerId="ADAL" clId="{BFACD14B-1A44-4893-9355-11AADC92FB2D}" dt="2025-07-20T07:55:44.794" v="620" actId="478"/>
          <ac:picMkLst>
            <pc:docMk/>
            <pc:sldMk cId="913270623" sldId="2145706263"/>
            <ac:picMk id="8" creationId="{58636C0E-3245-7D90-A8AA-CD66A9EEEB1E}"/>
          </ac:picMkLst>
        </pc:picChg>
      </pc:sldChg>
      <pc:sldChg chg="addSp delSp modSp add mod ord">
        <pc:chgData name="Graf Thomas, SCS-INI-NET-VNC-E2E" userId="487bc3e3-9ce7-4cdd-b7b4-8899ea88d289" providerId="ADAL" clId="{BFACD14B-1A44-4893-9355-11AADC92FB2D}" dt="2025-07-20T10:24:29.575" v="2017" actId="14100"/>
        <pc:sldMkLst>
          <pc:docMk/>
          <pc:sldMk cId="2454559456" sldId="2145706264"/>
        </pc:sldMkLst>
        <pc:spChg chg="mod">
          <ac:chgData name="Graf Thomas, SCS-INI-NET-VNC-E2E" userId="487bc3e3-9ce7-4cdd-b7b4-8899ea88d289" providerId="ADAL" clId="{BFACD14B-1A44-4893-9355-11AADC92FB2D}" dt="2025-07-20T08:54:41.457" v="1533" actId="20577"/>
          <ac:spMkLst>
            <pc:docMk/>
            <pc:sldMk cId="2454559456" sldId="2145706264"/>
            <ac:spMk id="2" creationId="{686EF698-6A6D-3E7E-4626-70ABC348C7A0}"/>
          </ac:spMkLst>
        </pc:spChg>
        <pc:spChg chg="mod">
          <ac:chgData name="Graf Thomas, SCS-INI-NET-VNC-E2E" userId="487bc3e3-9ce7-4cdd-b7b4-8899ea88d289" providerId="ADAL" clId="{BFACD14B-1A44-4893-9355-11AADC92FB2D}" dt="2025-07-20T08:56:13.710" v="1538" actId="255"/>
          <ac:spMkLst>
            <pc:docMk/>
            <pc:sldMk cId="2454559456" sldId="2145706264"/>
            <ac:spMk id="4" creationId="{4F966045-DC6F-F963-57F9-4F2D9C667CDF}"/>
          </ac:spMkLst>
        </pc:spChg>
        <pc:spChg chg="add del">
          <ac:chgData name="Graf Thomas, SCS-INI-NET-VNC-E2E" userId="487bc3e3-9ce7-4cdd-b7b4-8899ea88d289" providerId="ADAL" clId="{BFACD14B-1A44-4893-9355-11AADC92FB2D}" dt="2025-07-20T08:51:04.149" v="1249" actId="478"/>
          <ac:spMkLst>
            <pc:docMk/>
            <pc:sldMk cId="2454559456" sldId="2145706264"/>
            <ac:spMk id="5" creationId="{ACBBC6A1-14E9-8536-13F3-C3CD6AFFD5A2}"/>
          </ac:spMkLst>
        </pc:spChg>
        <pc:spChg chg="mod">
          <ac:chgData name="Graf Thomas, SCS-INI-NET-VNC-E2E" userId="487bc3e3-9ce7-4cdd-b7b4-8899ea88d289" providerId="ADAL" clId="{BFACD14B-1A44-4893-9355-11AADC92FB2D}" dt="2025-07-20T08:51:35.227" v="1255" actId="14100"/>
          <ac:spMkLst>
            <pc:docMk/>
            <pc:sldMk cId="2454559456" sldId="2145706264"/>
            <ac:spMk id="9" creationId="{7922C380-23A1-81D4-6DAB-6D63599EBA3F}"/>
          </ac:spMkLst>
        </pc:spChg>
        <pc:spChg chg="del">
          <ac:chgData name="Graf Thomas, SCS-INI-NET-VNC-E2E" userId="487bc3e3-9ce7-4cdd-b7b4-8899ea88d289" providerId="ADAL" clId="{BFACD14B-1A44-4893-9355-11AADC92FB2D}" dt="2025-07-20T08:54:04.295" v="1523" actId="478"/>
          <ac:spMkLst>
            <pc:docMk/>
            <pc:sldMk cId="2454559456" sldId="2145706264"/>
            <ac:spMk id="11" creationId="{FF0B675D-378B-8AD6-2D31-CF51E7126CD3}"/>
          </ac:spMkLst>
        </pc:spChg>
        <pc:spChg chg="mod">
          <ac:chgData name="Graf Thomas, SCS-INI-NET-VNC-E2E" userId="487bc3e3-9ce7-4cdd-b7b4-8899ea88d289" providerId="ADAL" clId="{BFACD14B-1A44-4893-9355-11AADC92FB2D}" dt="2025-07-20T10:24:29.575" v="2017" actId="14100"/>
          <ac:spMkLst>
            <pc:docMk/>
            <pc:sldMk cId="2454559456" sldId="2145706264"/>
            <ac:spMk id="16" creationId="{B2E24CF3-77C0-F3B3-44FA-2F83998FDF16}"/>
          </ac:spMkLst>
        </pc:spChg>
        <pc:picChg chg="add mod ord">
          <ac:chgData name="Graf Thomas, SCS-INI-NET-VNC-E2E" userId="487bc3e3-9ce7-4cdd-b7b4-8899ea88d289" providerId="ADAL" clId="{BFACD14B-1A44-4893-9355-11AADC92FB2D}" dt="2025-07-20T08:51:26.435" v="1253" actId="167"/>
          <ac:picMkLst>
            <pc:docMk/>
            <pc:sldMk cId="2454559456" sldId="2145706264"/>
            <ac:picMk id="7" creationId="{6380058F-7B5F-EED5-59DB-D59A598DFF06}"/>
          </ac:picMkLst>
        </pc:picChg>
        <pc:picChg chg="del">
          <ac:chgData name="Graf Thomas, SCS-INI-NET-VNC-E2E" userId="487bc3e3-9ce7-4cdd-b7b4-8899ea88d289" providerId="ADAL" clId="{BFACD14B-1A44-4893-9355-11AADC92FB2D}" dt="2025-07-20T08:51:00.055" v="1247" actId="478"/>
          <ac:picMkLst>
            <pc:docMk/>
            <pc:sldMk cId="2454559456" sldId="2145706264"/>
            <ac:picMk id="8" creationId="{58636C0E-3245-7D90-A8AA-CD66A9EEEB1E}"/>
          </ac:picMkLst>
        </pc:picChg>
      </pc:sldChg>
      <pc:sldChg chg="delSp modSp add mod ord">
        <pc:chgData name="Graf Thomas, SCS-INI-NET-VNC-E2E" userId="487bc3e3-9ce7-4cdd-b7b4-8899ea88d289" providerId="ADAL" clId="{BFACD14B-1A44-4893-9355-11AADC92FB2D}" dt="2025-07-20T10:33:04.384" v="2383" actId="5793"/>
        <pc:sldMkLst>
          <pc:docMk/>
          <pc:sldMk cId="1666044975" sldId="2145706265"/>
        </pc:sldMkLst>
        <pc:spChg chg="mod">
          <ac:chgData name="Graf Thomas, SCS-INI-NET-VNC-E2E" userId="487bc3e3-9ce7-4cdd-b7b4-8899ea88d289" providerId="ADAL" clId="{BFACD14B-1A44-4893-9355-11AADC92FB2D}" dt="2025-07-20T10:33:04.384" v="2383" actId="5793"/>
          <ac:spMkLst>
            <pc:docMk/>
            <pc:sldMk cId="1666044975" sldId="2145706265"/>
            <ac:spMk id="2" creationId="{0553F91E-9379-F985-38A6-7899168980C3}"/>
          </ac:spMkLst>
        </pc:spChg>
        <pc:spChg chg="del">
          <ac:chgData name="Graf Thomas, SCS-INI-NET-VNC-E2E" userId="487bc3e3-9ce7-4cdd-b7b4-8899ea88d289" providerId="ADAL" clId="{BFACD14B-1A44-4893-9355-11AADC92FB2D}" dt="2025-07-20T10:16:17.496" v="2006" actId="478"/>
          <ac:spMkLst>
            <pc:docMk/>
            <pc:sldMk cId="1666044975" sldId="2145706265"/>
            <ac:spMk id="3" creationId="{274D1022-2550-A3FA-593D-4601740B51AD}"/>
          </ac:spMkLst>
        </pc:spChg>
        <pc:spChg chg="mod">
          <ac:chgData name="Graf Thomas, SCS-INI-NET-VNC-E2E" userId="487bc3e3-9ce7-4cdd-b7b4-8899ea88d289" providerId="ADAL" clId="{BFACD14B-1A44-4893-9355-11AADC92FB2D}" dt="2025-07-20T10:32:44.728" v="2379" actId="20577"/>
          <ac:spMkLst>
            <pc:docMk/>
            <pc:sldMk cId="1666044975" sldId="2145706265"/>
            <ac:spMk id="4" creationId="{D7BB5D7D-08C4-7D3E-AB8C-4F031E4E441C}"/>
          </ac:spMkLst>
        </pc:spChg>
        <pc:spChg chg="del">
          <ac:chgData name="Graf Thomas, SCS-INI-NET-VNC-E2E" userId="487bc3e3-9ce7-4cdd-b7b4-8899ea88d289" providerId="ADAL" clId="{BFACD14B-1A44-4893-9355-11AADC92FB2D}" dt="2025-07-20T10:16:19.380" v="2007" actId="478"/>
          <ac:spMkLst>
            <pc:docMk/>
            <pc:sldMk cId="1666044975" sldId="2145706265"/>
            <ac:spMk id="8" creationId="{731AADF2-B8C4-FC7B-ABA7-8AA4A577904C}"/>
          </ac:spMkLst>
        </pc:spChg>
        <pc:spChg chg="mod">
          <ac:chgData name="Graf Thomas, SCS-INI-NET-VNC-E2E" userId="487bc3e3-9ce7-4cdd-b7b4-8899ea88d289" providerId="ADAL" clId="{BFACD14B-1A44-4893-9355-11AADC92FB2D}" dt="2025-07-20T10:24:01.723" v="2009" actId="14100"/>
          <ac:spMkLst>
            <pc:docMk/>
            <pc:sldMk cId="1666044975" sldId="2145706265"/>
            <ac:spMk id="9" creationId="{AFD76D37-9934-62C4-8FDC-C3D439B8C155}"/>
          </ac:spMkLst>
        </pc:spChg>
      </pc:sldChg>
      <pc:sldMasterChg chg="delSldLayout">
        <pc:chgData name="Graf Thomas, SCS-INI-NET-VNC-E2E" userId="487bc3e3-9ce7-4cdd-b7b4-8899ea88d289" providerId="ADAL" clId="{BFACD14B-1A44-4893-9355-11AADC92FB2D}" dt="2025-07-20T06:12:21.184" v="33" actId="47"/>
        <pc:sldMasterMkLst>
          <pc:docMk/>
          <pc:sldMasterMk cId="0" sldId="2147483688"/>
        </pc:sldMasterMkLst>
        <pc:sldLayoutChg chg="del">
          <pc:chgData name="Graf Thomas, SCS-INI-NET-VNC-E2E" userId="487bc3e3-9ce7-4cdd-b7b4-8899ea88d289" providerId="ADAL" clId="{BFACD14B-1A44-4893-9355-11AADC92FB2D}" dt="2025-07-20T06:12:21.184" v="33" actId="47"/>
          <pc:sldLayoutMkLst>
            <pc:docMk/>
            <pc:sldMasterMk cId="0" sldId="2147483688"/>
            <pc:sldLayoutMk cId="1880062055" sldId="2147483702"/>
          </pc:sldLayoutMkLst>
        </pc:sldLayoutChg>
      </pc:sldMasterChg>
      <pc:sldMasterChg chg="del delSldLayout">
        <pc:chgData name="Graf Thomas, SCS-INI-NET-VNC-E2E" userId="487bc3e3-9ce7-4cdd-b7b4-8899ea88d289" providerId="ADAL" clId="{BFACD14B-1A44-4893-9355-11AADC92FB2D}" dt="2025-07-20T08:38:12.481" v="1178" actId="47"/>
        <pc:sldMasterMkLst>
          <pc:docMk/>
          <pc:sldMasterMk cId="629154941" sldId="2147483689"/>
        </pc:sldMasterMkLst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275298539" sldId="2147483690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502490425" sldId="2147483691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792744150" sldId="2147483692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990205177" sldId="2147483693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115350679" sldId="2147483694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456573814" sldId="2147483695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343663566" sldId="2147483696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520405421" sldId="2147483697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2327051130" sldId="2147483698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2451716593" sldId="2147483699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729017408" sldId="2147483700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678460780" sldId="2147483701"/>
          </pc:sldLayoutMkLst>
        </pc:sldLayoutChg>
      </pc:sldMasterChg>
    </pc:docChg>
  </pc:docChgLst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</pc:chgInfo>
</file>

<file path=ppt/media/image1.png>
</file>

<file path=ppt/media/image1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etwork-analytics.org/yp/how-to-deploy.html" TargetMode="External"/><Relationship Id="rId3" Type="http://schemas.openxmlformats.org/officeDocument/2006/relationships/hyperlink" Target="https://datatracker.ietf.org/doc/html/draft-ietf-nmop-message-broker-telemetry-message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pmacct/pmacct" TargetMode="External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github.com/network-analytics/yang-kafka-integrati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draft-netana-nmop-yang-anydata-validation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Relationship Id="rId14" Type="http://schemas.openxmlformats.org/officeDocument/2006/relationships/hyperlink" Target="https://datatracker.ietf.org/doc/html/rfc925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netana-nmop-yang-anydata-validation" TargetMode="External"/><Relationship Id="rId2" Type="http://schemas.openxmlformats.org/officeDocument/2006/relationships/hyperlink" Target="https://datatracker.ietf.org/doc/html/rfc7950#section-7.10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draft-netana-nmop-yang-anydata-validatio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macct/pmacct/compare/d373195f45ca551bc0e30b0c68ccd8b9a9e6f569...master" TargetMode="External"/><Relationship Id="rId2" Type="http://schemas.openxmlformats.org/officeDocument/2006/relationships/hyperlink" Target="https://datatracker.ietf.org/doc/html/draft-ietf-nmop-message-broker-telemetry-message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datatracker.ietf.org/doc/html/rfc8791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Gauze/NetGauze/pull/213" TargetMode="External"/><Relationship Id="rId2" Type="http://schemas.openxmlformats.org/officeDocument/2006/relationships/hyperlink" Target="https://datatracker.ietf.org/doc/html/draft-ietf-nmop-message-broker-telemetry-message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hyperlink" Target="https://datatracker.ietf.org/doc/html/rfc8791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macct/pmacct" TargetMode="External"/><Relationship Id="rId2" Type="http://schemas.openxmlformats.org/officeDocument/2006/relationships/hyperlink" Target="https://github.com/CESNET/libyang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github.com/network-analytics/yang-kafka-integration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0" y="280555"/>
            <a:ext cx="5795189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>
              <a:buClr>
                <a:srgbClr val="888888"/>
              </a:buClr>
              <a:buSzPts val="2500"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2800" b="1" dirty="0"/>
              <a:t>Validate Network Telemetry Messages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124 Hackathon, November 1-2nd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  <p:pic>
        <p:nvPicPr>
          <p:cNvPr id="6" name="Picture 5" descr="A poster for a ski resort&#10;&#10;AI-generated content may be incorrect.">
            <a:extLst>
              <a:ext uri="{FF2B5EF4-FFF2-40B4-BE49-F238E27FC236}">
                <a16:creationId xmlns:a16="http://schemas.microsoft.com/office/drawing/2014/main" id="{C9774D54-2A54-A898-AA43-D5DF88594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076" y="1923423"/>
            <a:ext cx="4720431" cy="265524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/>
              <a:t>Message Broker</a:t>
            </a: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  <a:r>
              <a:rPr lang="en-US" sz="1200" dirty="0">
                <a:highlight>
                  <a:srgbClr val="FFFF00"/>
                </a:highlight>
              </a:rPr>
              <a:t> against YANG schema with </a:t>
            </a:r>
            <a:r>
              <a:rPr lang="en-US" sz="1200" dirty="0" err="1">
                <a:highlight>
                  <a:srgbClr val="FFFF00"/>
                </a:highlight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YANG-Push Receiver – </a:t>
            </a:r>
            <a:r>
              <a:rPr lang="en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5"/>
              </a:rPr>
              <a:t>Netgauze</a:t>
            </a:r>
            <a:endParaRPr lang="en" sz="1200" dirty="0">
              <a:highlight>
                <a:srgbClr val="FFFF00"/>
              </a:highlight>
            </a:endParaRP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de-CH" sz="1200" dirty="0">
                <a:highlight>
                  <a:srgbClr val="FFFF00"/>
                </a:highlight>
              </a:rPr>
              <a:t>YANG-Push Receiver – </a:t>
            </a:r>
            <a:r>
              <a:rPr lang="de-CH" sz="1200" dirty="0">
                <a:highlight>
                  <a:srgbClr val="FFFF00"/>
                </a:highlight>
                <a:hlinkClick r:id="rId6"/>
              </a:rPr>
              <a:t>Pmacct</a:t>
            </a:r>
            <a:endParaRPr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8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974678" cy="164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YANG-Push 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</a:t>
            </a: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3</a:t>
            </a: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</a:p>
          <a:p>
            <a:pPr marL="16329" indent="0">
              <a:lnSpc>
                <a:spcPct val="90000"/>
              </a:lnSpc>
              <a:spcBef>
                <a:spcPts val="900"/>
              </a:spcBef>
              <a:buSzPts val="1400"/>
              <a:buNone/>
            </a:pPr>
            <a:r>
              <a:rPr lang="en-US" sz="1400" b="1" dirty="0"/>
              <a:t>Telemetry Message Test </a:t>
            </a:r>
            <a:r>
              <a:rPr lang="en" sz="1400" b="1" dirty="0"/>
              <a:t>Result Repository</a:t>
            </a:r>
            <a:endParaRPr lang="en-US" sz="1400" b="1" dirty="0"/>
          </a:p>
          <a:p>
            <a:pPr marL="302079" indent="-285750">
              <a:lnSpc>
                <a:spcPct val="90000"/>
              </a:lnSpc>
              <a:spcBef>
                <a:spcPts val="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https://github.com/network-analytics/ietf-network-analytics-document-status/tree/main/124/Hackathon </a:t>
            </a: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 err="1">
                <a:solidFill>
                  <a:srgbClr val="FF0000"/>
                </a:solidFill>
              </a:rPr>
              <a:t>Pmtelemetryd</a:t>
            </a:r>
            <a:r>
              <a:rPr lang="en-US" sz="1200" dirty="0">
                <a:solidFill>
                  <a:srgbClr val="FF0000"/>
                </a:solidFill>
              </a:rPr>
              <a:t> configuration and JSON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telemetry messages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schemas for validation</a:t>
            </a:r>
          </a:p>
          <a:p>
            <a:pPr marL="16329" indent="0">
              <a:lnSpc>
                <a:spcPct val="90000"/>
              </a:lnSpc>
              <a:spcBef>
                <a:spcPts val="900"/>
              </a:spcBef>
              <a:buSzPts val="1400"/>
              <a:buFont typeface="Arial"/>
              <a:buNone/>
            </a:pPr>
            <a:r>
              <a:rPr lang="en-US" sz="1400" b="1" dirty="0"/>
              <a:t>Apache Kafka Integration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https://github.com/network-analytics/yang-kafka-integration</a:t>
            </a:r>
            <a:endParaRPr lang="en-US" sz="1200" u="sng" dirty="0">
              <a:solidFill>
                <a:schemeClr val="hlink"/>
              </a:solidFill>
            </a:endParaRP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Serializer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 Registry  Plugin</a:t>
            </a:r>
            <a:endParaRPr lang="en-US"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BDE251-D9CC-056B-3925-69276F1BB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4600" y="1257127"/>
            <a:ext cx="4190400" cy="1134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163C44-BC82-EEDF-2023-9DDB3D2EBB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9037" y="2310388"/>
            <a:ext cx="2741826" cy="26648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Subscription to YANG Notifications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Subscription to YANG Notifications for Datastore Updates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UDP-based Transport for Configured Subscriptions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Subscription to Distributed Notifications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000" dirty="0"/>
              <a:t>Extensible YANG Model for YANG-Push Notifications</a:t>
            </a:r>
            <a:br>
              <a:rPr lang="en" sz="1000" dirty="0"/>
            </a:br>
            <a:r>
              <a:rPr lang="de-CH" sz="10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0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0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0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0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0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0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Support of Versioning in YANG Notifications Subscription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000" dirty="0"/>
              <a:t>YANG Modules Describing Capabilities for Systems and </a:t>
            </a:r>
            <a:br>
              <a:rPr lang="en-US" sz="1000" dirty="0"/>
            </a:br>
            <a:r>
              <a:rPr lang="en-US" sz="1000" dirty="0"/>
              <a:t>Datastore Update Notifications</a:t>
            </a:r>
            <a:br>
              <a:rPr lang="en-US" sz="1000" dirty="0"/>
            </a:br>
            <a:r>
              <a:rPr lang="en-US" sz="1000" dirty="0">
                <a:hlinkClick r:id="rId9"/>
              </a:rPr>
              <a:t>RFC 9196</a:t>
            </a:r>
            <a:endParaRPr lang="en-US"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000" dirty="0"/>
              <a:t>YANG Notification Transport Capabilities</a:t>
            </a:r>
            <a:br>
              <a:rPr lang="en-US" sz="1000" dirty="0"/>
            </a:br>
            <a:r>
              <a:rPr lang="en-US" sz="1000" dirty="0">
                <a:hlinkClick r:id="rId10"/>
              </a:rPr>
              <a:t>draft-</a:t>
            </a:r>
            <a:r>
              <a:rPr lang="en-US" sz="1000" dirty="0" err="1">
                <a:hlinkClick r:id="rId10"/>
              </a:rPr>
              <a:t>ietf</a:t>
            </a:r>
            <a:r>
              <a:rPr lang="en-US" sz="1000" dirty="0">
                <a:hlinkClick r:id="rId10"/>
              </a:rPr>
              <a:t>-netconf-</a:t>
            </a:r>
            <a:r>
              <a:rPr lang="en-US" sz="1000" dirty="0" err="1">
                <a:hlinkClick r:id="rId10"/>
              </a:rPr>
              <a:t>yp</a:t>
            </a:r>
            <a:r>
              <a:rPr lang="en-US" sz="1000" dirty="0">
                <a:hlinkClick r:id="rId10"/>
              </a:rPr>
              <a:t>-transport-capabilities</a:t>
            </a:r>
            <a:endParaRPr lang="en-US"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YANG Library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Augmented-by Addition into the IETF-YANG-Library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0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000" dirty="0">
                <a:highlight>
                  <a:srgbClr val="FFFF00"/>
                </a:highlight>
              </a:rPr>
              <a:t>Validating </a:t>
            </a:r>
            <a:r>
              <a:rPr lang="en-US" sz="1000" dirty="0" err="1">
                <a:highlight>
                  <a:srgbClr val="FFFF00"/>
                </a:highlight>
              </a:rPr>
              <a:t>anydata</a:t>
            </a:r>
            <a:r>
              <a:rPr lang="en-US" sz="1000" dirty="0">
                <a:highlight>
                  <a:srgbClr val="FFFF00"/>
                </a:highlight>
              </a:rPr>
              <a:t> in YANG Library context</a:t>
            </a:r>
            <a:br>
              <a:rPr lang="en-US" sz="1000" dirty="0">
                <a:highlight>
                  <a:srgbClr val="FFFF00"/>
                </a:highlight>
              </a:rPr>
            </a:br>
            <a:r>
              <a:rPr lang="en-US" sz="1000" dirty="0">
                <a:highlight>
                  <a:srgbClr val="FFFF00"/>
                </a:highlight>
                <a:hlinkClick r:id="rId13"/>
              </a:rPr>
              <a:t>draft-</a:t>
            </a:r>
            <a:r>
              <a:rPr lang="en-US" sz="1000" dirty="0" err="1">
                <a:highlight>
                  <a:srgbClr val="FFFF00"/>
                </a:highlight>
                <a:hlinkClick r:id="rId13"/>
              </a:rPr>
              <a:t>netana</a:t>
            </a:r>
            <a:r>
              <a:rPr lang="en-US" sz="1000" dirty="0">
                <a:highlight>
                  <a:srgbClr val="FFFF00"/>
                </a:highlight>
                <a:hlinkClick r:id="rId13"/>
              </a:rPr>
              <a:t>-</a:t>
            </a:r>
            <a:r>
              <a:rPr lang="en-US" sz="1000" dirty="0" err="1">
                <a:highlight>
                  <a:srgbClr val="FFFF00"/>
                </a:highlight>
                <a:hlinkClick r:id="rId13"/>
              </a:rPr>
              <a:t>nmop</a:t>
            </a:r>
            <a:r>
              <a:rPr lang="en-US" sz="1000" dirty="0">
                <a:highlight>
                  <a:srgbClr val="FFFF00"/>
                </a:highlight>
                <a:hlinkClick r:id="rId13"/>
              </a:rPr>
              <a:t>-yang-</a:t>
            </a:r>
            <a:r>
              <a:rPr lang="en-US" sz="1000" dirty="0" err="1">
                <a:highlight>
                  <a:srgbClr val="FFFF00"/>
                </a:highlight>
                <a:hlinkClick r:id="rId13"/>
              </a:rPr>
              <a:t>anydata</a:t>
            </a:r>
            <a:r>
              <a:rPr lang="en-US" sz="1000" dirty="0">
                <a:highlight>
                  <a:srgbClr val="FFFF00"/>
                </a:highlight>
                <a:hlinkClick r:id="rId13"/>
              </a:rPr>
              <a:t>-validation</a:t>
            </a:r>
            <a:endParaRPr lang="en-US" sz="1000" dirty="0">
              <a:highlight>
                <a:srgbClr val="FFFF00"/>
              </a:highlight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000" dirty="0"/>
              <a:t>Encoding of Data Modeled with YANG in the CBOR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</a:rPr>
              <a:t>RFC </a:t>
            </a:r>
            <a:r>
              <a:rPr lang="en" sz="1000" u="sng" dirty="0">
                <a:solidFill>
                  <a:schemeClr val="hlink"/>
                </a:solidFill>
                <a:hlinkClick r:id="rId14"/>
              </a:rPr>
              <a:t>9254</a:t>
            </a:r>
            <a:endParaRPr lang="en" sz="10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lvl="0" algn="l">
              <a:lnSpc>
                <a:spcPct val="90000"/>
              </a:lnSpc>
              <a:buClr>
                <a:schemeClr val="dk1"/>
              </a:buClr>
              <a:buSzPts val="2100"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draft-</a:t>
            </a:r>
            <a:r>
              <a:rPr lang="de-CH" sz="1400" dirty="0" err="1">
                <a:solidFill>
                  <a:srgbClr val="AEABAB"/>
                </a:solidFill>
                <a:highlight>
                  <a:srgbClr val="FFFF00"/>
                </a:highlight>
              </a:rPr>
              <a:t>ietf</a:t>
            </a: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-</a:t>
            </a:r>
            <a:r>
              <a:rPr lang="de-CH" sz="1400" dirty="0" err="1">
                <a:solidFill>
                  <a:srgbClr val="AEABAB"/>
                </a:solidFill>
                <a:highlight>
                  <a:srgbClr val="FFFF00"/>
                </a:highlight>
              </a:rPr>
              <a:t>nmop</a:t>
            </a: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  <a:highlight>
                  <a:srgbClr val="FFFF00"/>
                </a:highlight>
              </a:rPr>
              <a:t>telemetry</a:t>
            </a: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-message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netana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-message-broker-message-</a:t>
            </a:r>
            <a:r>
              <a:rPr lang="de-CH" sz="1400" dirty="0" err="1">
                <a:solidFill>
                  <a:srgbClr val="AEABAB"/>
                </a:solidFill>
              </a:rPr>
              <a:t>key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66962" y="162200"/>
            <a:ext cx="4087895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                   Schema ID        |  ^ (3)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                                    |  | YANG-Push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v                         (4) Discover |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           Schema |  | Start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Stream        |      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Catalog       |            and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          Schemas |  |   | YANG-Push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 err="1"/>
              <a:t>Libyang</a:t>
            </a:r>
            <a:r>
              <a:rPr lang="en-US" sz="3400" dirty="0"/>
              <a:t> – </a:t>
            </a:r>
            <a:r>
              <a:rPr lang="en-US" sz="3400" dirty="0" err="1"/>
              <a:t>Anydata</a:t>
            </a:r>
            <a:r>
              <a:rPr lang="en-US" sz="3400" dirty="0"/>
              <a:t> Validation Support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457200" y="3104950"/>
            <a:ext cx="7736400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Section 7.10 of RFC 7950 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describes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but doesn't specify how content can be validated against YANG schema. 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draft-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netana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nmop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-yang-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-validation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describes how YANG validation can be performed. </a:t>
            </a:r>
          </a:p>
          <a:p>
            <a:pPr marL="171450" indent="-171450">
              <a:spcBef>
                <a:spcPts val="300"/>
              </a:spcBef>
            </a:pP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currently missing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validation support. 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Section 6 of draft-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netana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nmop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-yang-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 action="ppaction://hlinkfile"/>
              </a:rPr>
              <a:t>-validation 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describes in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implementation.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58A6C-E13F-9F37-E439-B0AD3C00C8D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006E7-F092-B720-5234-15E7B3419DE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E24CF3-77C0-F3B3-44FA-2F83998FDF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0B675D-378B-8AD6-2D31-CF51E7126CD3}"/>
              </a:ext>
            </a:extLst>
          </p:cNvPr>
          <p:cNvSpPr txBox="1"/>
          <p:nvPr/>
        </p:nvSpPr>
        <p:spPr>
          <a:xfrm>
            <a:off x="457200" y="1336501"/>
            <a:ext cx="773640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root@daisy-playground-rh8 [ 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hackathon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] () #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yanglint-devel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-i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yp210-subscription-started.json -f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-k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libyang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err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Expecting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JSON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but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anydata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anydata-values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represented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 (/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/network-operator-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']) (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41)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Parsing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extension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parse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"yp210-subscription-started.json".</a:t>
            </a:r>
          </a:p>
        </p:txBody>
      </p:sp>
    </p:spTree>
    <p:extLst>
      <p:ext uri="{BB962C8B-B14F-4D97-AF65-F5344CB8AC3E}">
        <p14:creationId xmlns:p14="http://schemas.microsoft.com/office/powerpoint/2010/main" val="3946747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F5E9C-C7C7-F729-0483-D9478435B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74BB67F-CE3F-3A1A-AA9A-3C0ACF081F60}"/>
              </a:ext>
            </a:extLst>
          </p:cNvPr>
          <p:cNvSpPr txBox="1"/>
          <p:nvPr/>
        </p:nvSpPr>
        <p:spPr>
          <a:xfrm>
            <a:off x="457199" y="1012501"/>
            <a:ext cx="813061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-devel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-i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yp210-subscription-started2.json -f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-k 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45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-message-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collection-timestamp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"2025-01-01T01:00:30+01:00",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notification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-event": "log",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session-protocol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-push",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"71.19.157.107",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31513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-manifest":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vendor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pmacct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"software-version": "1.7.10-git",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flavor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"20251029-0 (7c22e2cf)"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"network-operator-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"1"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serialization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]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payload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ietf-yp-notification:envelope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"event-time": "2025-07-18T09:50:49.505Z",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sequence-number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0,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contents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ietf-subscribed-notifications:subscription-started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openconfig-interfaces:interfaces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counters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ietf-yang-push-revision:module-version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-interfaces",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"2022-10-25"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],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ietf-yang-push-revision:yang-library-content-id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"6d13bafd8fd1dc21aa8932d1199b369794881393",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encode-json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ietf-yang-push:periodic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3000,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anchor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-time": "2025-01-01T00:00:30+00:00"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FD565-693D-5962-979B-0127EC5D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 err="1"/>
              <a:t>Pmacct</a:t>
            </a:r>
            <a:r>
              <a:rPr lang="en-US" sz="3400" dirty="0"/>
              <a:t> – Telemetry Message Support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080DBAB-B48B-4BFF-F01D-E6CEAF5C6B7F}"/>
              </a:ext>
            </a:extLst>
          </p:cNvPr>
          <p:cNvSpPr txBox="1">
            <a:spLocks/>
          </p:cNvSpPr>
          <p:nvPr/>
        </p:nvSpPr>
        <p:spPr>
          <a:xfrm>
            <a:off x="2904350" y="1418275"/>
            <a:ext cx="5134750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draft-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ietf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nmop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-message-broker-telemetry-message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has been implemented in 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Pmacct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IETF 124 hackathon.</a:t>
            </a:r>
          </a:p>
          <a:p>
            <a:pPr marL="171450" indent="-171450">
              <a:spcBef>
                <a:spcPts val="300"/>
              </a:spcBef>
            </a:pP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supports YANG data structures as of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RFC 8791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of version 4.0.14. This came as improvement from the IETF 123 YANG-Push validation activities. </a:t>
            </a:r>
          </a:p>
          <a:p>
            <a:pPr marL="0" indent="0">
              <a:spcBef>
                <a:spcPts val="300"/>
              </a:spcBef>
              <a:buNone/>
            </a:pP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459D03-D7E2-7DE2-CAE6-B47885CED18A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0D988B-5EAA-3E9F-F4E3-11D526072CA8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5E8EC78B-79F7-429C-67D5-49C7388D2E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87FE3-E227-39B5-2FF1-A7CE4CC3A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200" y="2430860"/>
            <a:ext cx="3390900" cy="2079428"/>
          </a:xfrm>
          <a:prstGeom prst="rect">
            <a:avLst/>
          </a:prstGeom>
        </p:spPr>
      </p:pic>
      <p:pic>
        <p:nvPicPr>
          <p:cNvPr id="7" name="Picture 6" descr="A red heart with white background&#10;&#10;AI-generated content may be incorrect.">
            <a:extLst>
              <a:ext uri="{FF2B5EF4-FFF2-40B4-BE49-F238E27FC236}">
                <a16:creationId xmlns:a16="http://schemas.microsoft.com/office/drawing/2014/main" id="{83933E6B-879F-C7A5-0DD8-E480E69C33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7947" y="1446140"/>
            <a:ext cx="485372" cy="48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87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9BE92-0129-C2F9-3085-F3688C5C5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860B36C-C63D-257B-ED97-761C7C1E11D9}"/>
              </a:ext>
            </a:extLst>
          </p:cNvPr>
          <p:cNvSpPr txBox="1"/>
          <p:nvPr/>
        </p:nvSpPr>
        <p:spPr>
          <a:xfrm>
            <a:off x="457200" y="1012501"/>
            <a:ext cx="7736400" cy="40780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yanglint-devel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-i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yp210-subscription-started4.json -f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-k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3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-message-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-export-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"2025-07-18T11:50:49.505+02:00",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collection-timestamp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"2025-07-18T11:50:49.503566119+02:00",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notification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-event": "log",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session-protocol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-push",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"203.0.113.91",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31513,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ietf-yang-push-telemetry-message:yang-push-subscription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-filter":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openconfig-interfaces:interfaces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counters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ietf-subscribed-notifications:encode-json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periodic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3000,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anchor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-time": "2025-01-01T01:00:30+01:00"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-content-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"6d13bafd8fd1dc21aa8932d1199b369794881393"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-manifest":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"netgauze-yang-push@ietf-col-left01",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vendor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NetGauze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"software-version": "0.7.0 (cba5eb90)",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flavor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"release",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-version": "8.10",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-type":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Hat Enterprise Linux"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"network-operator-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nkey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unknown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pkey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unknown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]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payload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ietf-yp-notification:envelope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contents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ietf-subscribed-notifications:subscription-started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ietf-subscribed-notifications:encode-json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ietf-yang-push-revision:module-version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-interfaces",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"2022-10-25"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],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ietf-yang-push-revision:yang-library-content-id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"6d13bafd8fd1dc21aa8932d1199b369794881393",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openconfig-interfaces:interfaces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counters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ietf-yang-push:periodic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anchor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-time": "2025-01-01T00:00:30Z",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3000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"event-time": "2025-07-18T09:50:49.505Z",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sequence-number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0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19999-21DF-56C5-4F32-C036BEDA4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 err="1"/>
              <a:t>NetGauze</a:t>
            </a:r>
            <a:r>
              <a:rPr lang="en-US" sz="3400" dirty="0"/>
              <a:t> – Telemetry Message Support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D2C817-14BE-A8EE-B11C-7780AA42E2B1}"/>
              </a:ext>
            </a:extLst>
          </p:cNvPr>
          <p:cNvSpPr txBox="1">
            <a:spLocks/>
          </p:cNvSpPr>
          <p:nvPr/>
        </p:nvSpPr>
        <p:spPr>
          <a:xfrm>
            <a:off x="2904350" y="1418275"/>
            <a:ext cx="5134750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draft-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ietf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nmop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-message-broker-telemetry-message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has been implemented in 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Netgauze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IETF 123 hackathon.</a:t>
            </a:r>
          </a:p>
          <a:p>
            <a:pPr marL="171450" indent="-171450">
              <a:spcBef>
                <a:spcPts val="300"/>
              </a:spcBef>
            </a:pP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supports YANG data structures as of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RFC 8791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of version 4.0.14. This came as improvement from the IETF 123 YANG-Push validation activities. </a:t>
            </a:r>
          </a:p>
          <a:p>
            <a:pPr marL="0" indent="0">
              <a:spcBef>
                <a:spcPts val="300"/>
              </a:spcBef>
              <a:buNone/>
            </a:pP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DE66F6-D949-467B-6CEB-E72851AE397B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074E94-7BEE-651F-90C1-1AD3A6FCCB33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5B5164B2-CD91-3A16-2C57-F5A6FFC3E2A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BD7338-72F4-059E-05DC-87BC136BB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200" y="2430860"/>
            <a:ext cx="3390900" cy="207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15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26A3C-3DC2-43A6-0850-C0201CB43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F91E-9379-F985-38A6-789916898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Next Steps from IETF 123 Hackathon…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7BB5D7D-08C4-7D3E-AB8C-4F031E4E441C}"/>
              </a:ext>
            </a:extLst>
          </p:cNvPr>
          <p:cNvSpPr txBox="1">
            <a:spLocks/>
          </p:cNvSpPr>
          <p:nvPr/>
        </p:nvSpPr>
        <p:spPr>
          <a:xfrm>
            <a:off x="540001" y="1369219"/>
            <a:ext cx="5964038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2"/>
              </a:rPr>
              <a:t>Yanglint</a:t>
            </a:r>
            <a:r>
              <a:rPr lang="en-US" sz="1800" dirty="0"/>
              <a:t>, fix YANG extension's structure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hlinkClick r:id="rId3"/>
              </a:rPr>
              <a:t>Pmacct</a:t>
            </a:r>
            <a:r>
              <a:rPr lang="en-US" sz="1800" dirty="0"/>
              <a:t> supporting Network Telemetry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4"/>
              </a:rPr>
              <a:t>YANG schema registry </a:t>
            </a:r>
            <a:r>
              <a:rPr lang="en-US" sz="1800" dirty="0"/>
              <a:t>supporting YANG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5"/>
              </a:rPr>
              <a:t>NetGauze</a:t>
            </a:r>
            <a:r>
              <a:rPr lang="en-US" sz="1800" dirty="0"/>
              <a:t> supporting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netconf &lt;get&gt; to obtain YANG library content,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YANG validation for YANG-Push notifications,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YANG schema registration.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833DC6-BD38-CEFE-D0F0-03FF6444EBB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BA854-6B76-0446-1D82-9B3E052CE71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AFD76D37-9934-62C4-8FDC-C3D439B8C1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764735"/>
            <a:ext cx="254659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pic>
        <p:nvPicPr>
          <p:cNvPr id="5" name="Picture 4" descr="A green check mark in a circle&#10;&#10;AI-generated content may be incorrect.">
            <a:extLst>
              <a:ext uri="{FF2B5EF4-FFF2-40B4-BE49-F238E27FC236}">
                <a16:creationId xmlns:a16="http://schemas.microsoft.com/office/drawing/2014/main" id="{1742E176-D0C6-F811-0081-9C9D8BFAF6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1332" y="1360398"/>
            <a:ext cx="411152" cy="411152"/>
          </a:xfrm>
          <a:prstGeom prst="rect">
            <a:avLst/>
          </a:prstGeom>
        </p:spPr>
      </p:pic>
      <p:pic>
        <p:nvPicPr>
          <p:cNvPr id="8" name="Picture 7" descr="A green check mark in a circle&#10;&#10;AI-generated content may be incorrect.">
            <a:extLst>
              <a:ext uri="{FF2B5EF4-FFF2-40B4-BE49-F238E27FC236}">
                <a16:creationId xmlns:a16="http://schemas.microsoft.com/office/drawing/2014/main" id="{9CE877FA-398D-39C9-9869-A9E30AD29E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1332" y="1817086"/>
            <a:ext cx="411152" cy="41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44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 dirty="0"/>
              <a:t>Thanks to…</a:t>
            </a:r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063229"/>
            <a:ext cx="4020207" cy="3975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Paolo Lucente – </a:t>
            </a:r>
            <a:r>
              <a:rPr lang="en-US" sz="1800" dirty="0" err="1"/>
              <a:t>Pmacct</a:t>
            </a:r>
            <a:endParaRPr lang="en-US" sz="18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Maxence Younsi – INSA Lyon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Reshad Rahman - Equinix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Rob Wilton – Cisco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Dan Voyer – Cisco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Holger Keller – DT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Nils Warnke – DT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Benoit Claise - Everything OPS SRL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Yannick Buchs – Swisscom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Ahmed Elhassany – Swisscom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Thomas Graf – Swisscom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764735"/>
            <a:ext cx="254659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 smtClean="0"/>
              <a:t>9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Google Shape;1652;p59">
            <a:extLst>
              <a:ext uri="{FF2B5EF4-FFF2-40B4-BE49-F238E27FC236}">
                <a16:creationId xmlns:a16="http://schemas.microsoft.com/office/drawing/2014/main" id="{7AC0F6D0-09C7-5DA3-2396-EC6BDBBAFEDC}"/>
              </a:ext>
            </a:extLst>
          </p:cNvPr>
          <p:cNvSpPr txBox="1">
            <a:spLocks/>
          </p:cNvSpPr>
          <p:nvPr/>
        </p:nvSpPr>
        <p:spPr>
          <a:xfrm>
            <a:off x="3821446" y="3411592"/>
            <a:ext cx="4342134" cy="1348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0"/>
              </a:spcBef>
              <a:buSzPts val="1300"/>
              <a:buNone/>
            </a:pPr>
            <a:r>
              <a:rPr lang="en-US" sz="2000" b="1" dirty="0">
                <a:solidFill>
                  <a:schemeClr val="tx1"/>
                </a:solidFill>
              </a:rPr>
              <a:t>Want to </a:t>
            </a:r>
            <a:r>
              <a:rPr lang="en-US" sz="2000" b="1" dirty="0" err="1">
                <a:solidFill>
                  <a:schemeClr val="tx1"/>
                </a:solidFill>
              </a:rPr>
              <a:t>to</a:t>
            </a:r>
            <a:r>
              <a:rPr lang="en-US" sz="2000" b="1" dirty="0">
                <a:solidFill>
                  <a:schemeClr val="tx1"/>
                </a:solidFill>
              </a:rPr>
              <a:t> know more than join us at…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300" dirty="0"/>
              <a:t> 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en-US" sz="1300" dirty="0"/>
              <a:t>NMOP on </a:t>
            </a:r>
            <a:r>
              <a:rPr lang="en-US" sz="1300" b="1" dirty="0"/>
              <a:t>Monday </a:t>
            </a:r>
            <a:r>
              <a:rPr lang="en-US" sz="1300" dirty="0"/>
              <a:t>14:30-16:30 at Viger for Message Broker, Telemetry Message and Message Key.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en-US" sz="1300" dirty="0"/>
              <a:t>NMOP on </a:t>
            </a:r>
            <a:r>
              <a:rPr lang="en-US" sz="1300" b="1" dirty="0"/>
              <a:t>Wednesday 14:30 – 15:30 </a:t>
            </a:r>
            <a:r>
              <a:rPr lang="en-US" sz="1300" dirty="0"/>
              <a:t>at Agora for more on Telemetry Message integration and validation.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en-US" sz="1300" dirty="0"/>
              <a:t>NETMOD on </a:t>
            </a:r>
            <a:r>
              <a:rPr lang="en-US" sz="1300" b="1" dirty="0"/>
              <a:t>Friday 09:30 – 11:00 </a:t>
            </a:r>
            <a:r>
              <a:rPr lang="en-US" sz="1300" dirty="0"/>
              <a:t>at Van Horne for more on YANG </a:t>
            </a:r>
            <a:r>
              <a:rPr lang="en-US" sz="1300" dirty="0" err="1"/>
              <a:t>anydata</a:t>
            </a:r>
            <a:r>
              <a:rPr lang="en-US" sz="1300" dirty="0"/>
              <a:t> validation.</a:t>
            </a:r>
          </a:p>
        </p:txBody>
      </p:sp>
      <p:pic>
        <p:nvPicPr>
          <p:cNvPr id="7" name="Picture 6" descr="A group of people standing in a room&#10;&#10;AI-generated content may be incorrect.">
            <a:extLst>
              <a:ext uri="{FF2B5EF4-FFF2-40B4-BE49-F238E27FC236}">
                <a16:creationId xmlns:a16="http://schemas.microsoft.com/office/drawing/2014/main" id="{EAD25021-E081-7BBA-D236-73A3A45ED8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2323" y="383747"/>
            <a:ext cx="3401257" cy="25509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1944</Words>
  <Application>Microsoft Office PowerPoint</Application>
  <PresentationFormat>On-screen Show (16:9)</PresentationFormat>
  <Paragraphs>265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Courier New</vt:lpstr>
      <vt:lpstr>Arial</vt:lpstr>
      <vt:lpstr>Times New Roman</vt:lpstr>
      <vt:lpstr>Noto Sans Symbols</vt:lpstr>
      <vt:lpstr>Simple Light</vt:lpstr>
      <vt:lpstr>Office Theme</vt:lpstr>
      <vt:lpstr>Validate Validate Network Telemetry Messages Implementations IETF 124 Hackathon, November 1-2nd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 draft-netana-nmop-yang-message-broker-message-key</vt:lpstr>
      <vt:lpstr>Libyang – Anydata Validation Support</vt:lpstr>
      <vt:lpstr>Pmacct – Telemetry Message Support</vt:lpstr>
      <vt:lpstr>NetGauze – Telemetry Message Support</vt:lpstr>
      <vt:lpstr>Next Steps from IETF 123 Hackathon…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SCS-INI-NET-VNC-E2E</cp:lastModifiedBy>
  <cp:revision>17</cp:revision>
  <dcterms:modified xsi:type="dcterms:W3CDTF">2025-11-01T21:54:28Z</dcterms:modified>
</cp:coreProperties>
</file>